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3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9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4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5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5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3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1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6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9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0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8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C8F2-E324-4AA8-9B81-C8ECBCD75182}" type="datetimeFigureOut">
              <a:rPr lang="en-US" smtClean="0"/>
              <a:t>11-Feb-18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17D3-785A-4A87-B8A3-F0A2DE360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6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3 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839788" y="1578441"/>
            <a:ext cx="5157787" cy="4723470"/>
          </a:xfrm>
        </p:spPr>
        <p:txBody>
          <a:bodyPr>
            <a:normAutofit/>
          </a:bodyPr>
          <a:lstStyle/>
          <a:p>
            <a:r>
              <a:rPr lang="en-US" dirty="0" smtClean="0"/>
              <a:t>Utilitarianism=advantage</a:t>
            </a:r>
          </a:p>
          <a:p>
            <a:r>
              <a:rPr lang="en-US" dirty="0" smtClean="0"/>
              <a:t>Rational=logical(reasonable</a:t>
            </a:r>
          </a:p>
          <a:p>
            <a:r>
              <a:rPr lang="en-US" dirty="0" smtClean="0"/>
              <a:t>autonomy=self-rule(freedom)</a:t>
            </a:r>
          </a:p>
          <a:p>
            <a:r>
              <a:rPr lang="en-US" dirty="0" smtClean="0"/>
              <a:t>Virtue=morality</a:t>
            </a:r>
          </a:p>
          <a:p>
            <a:r>
              <a:rPr lang="en-US" dirty="0" smtClean="0"/>
              <a:t>Realization=recognition</a:t>
            </a:r>
          </a:p>
          <a:p>
            <a:r>
              <a:rPr lang="en-US" dirty="0" smtClean="0"/>
              <a:t>Egoistic=selfish</a:t>
            </a:r>
          </a:p>
          <a:p>
            <a:r>
              <a:rPr lang="en-US" dirty="0" smtClean="0"/>
              <a:t>Dignity=self-respect</a:t>
            </a:r>
          </a:p>
          <a:p>
            <a:r>
              <a:rPr lang="en-US" dirty="0" smtClean="0"/>
              <a:t>Deceived=tricked (mislead)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5997575" y="1466193"/>
            <a:ext cx="5842328" cy="4723470"/>
          </a:xfrm>
        </p:spPr>
        <p:txBody>
          <a:bodyPr/>
          <a:lstStyle/>
          <a:p>
            <a:r>
              <a:rPr lang="en-US" dirty="0" smtClean="0"/>
              <a:t>distinct-=distinguished</a:t>
            </a:r>
          </a:p>
          <a:p>
            <a:r>
              <a:rPr lang="en-US" dirty="0" smtClean="0"/>
              <a:t>Paramount=essential(substantial)</a:t>
            </a:r>
          </a:p>
          <a:p>
            <a:r>
              <a:rPr lang="en-US" dirty="0" smtClean="0"/>
              <a:t> self-determination=independence</a:t>
            </a:r>
          </a:p>
          <a:p>
            <a:r>
              <a:rPr lang="en-US" dirty="0" smtClean="0"/>
              <a:t>Deprive=forbid=prohibit=take away something wanted</a:t>
            </a:r>
            <a:endParaRPr lang="en-US" dirty="0"/>
          </a:p>
        </p:txBody>
      </p:sp>
      <p:pic>
        <p:nvPicPr>
          <p:cNvPr id="14" name="Ch3 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770882" y="4921469"/>
            <a:ext cx="609600" cy="609600"/>
          </a:xfrm>
          <a:prstGeom prst="rect">
            <a:avLst/>
          </a:prstGeom>
          <a:solidFill>
            <a:srgbClr val="66FF33"/>
          </a:solidFill>
        </p:spPr>
      </p:pic>
    </p:spTree>
    <p:extLst>
      <p:ext uri="{BB962C8B-B14F-4D97-AF65-F5344CB8AC3E}">
        <p14:creationId xmlns:p14="http://schemas.microsoft.com/office/powerpoint/2010/main" val="46472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36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346841"/>
            <a:ext cx="5157787" cy="5842822"/>
          </a:xfrm>
        </p:spPr>
        <p:txBody>
          <a:bodyPr/>
          <a:lstStyle/>
          <a:p>
            <a:r>
              <a:rPr lang="en-US" dirty="0" smtClean="0"/>
              <a:t>Utilitarianism</a:t>
            </a:r>
          </a:p>
          <a:p>
            <a:r>
              <a:rPr lang="en-US" dirty="0" smtClean="0"/>
              <a:t>rational autonomy</a:t>
            </a:r>
          </a:p>
          <a:p>
            <a:r>
              <a:rPr lang="en-US" dirty="0" smtClean="0"/>
              <a:t>Virtue ethics </a:t>
            </a:r>
          </a:p>
          <a:p>
            <a:r>
              <a:rPr lang="en-US" dirty="0" smtClean="0"/>
              <a:t>Self-Realization</a:t>
            </a:r>
          </a:p>
          <a:p>
            <a:r>
              <a:rPr lang="en-US" dirty="0" smtClean="0"/>
              <a:t>Egoistic</a:t>
            </a:r>
          </a:p>
          <a:p>
            <a:r>
              <a:rPr lang="en-US" dirty="0" smtClean="0"/>
              <a:t>individual dignity</a:t>
            </a:r>
          </a:p>
          <a:p>
            <a:r>
              <a:rPr lang="en-US" dirty="0" smtClean="0"/>
              <a:t>deceived</a:t>
            </a:r>
          </a:p>
          <a:p>
            <a:r>
              <a:rPr lang="en-US" dirty="0" smtClean="0"/>
              <a:t>distinct</a:t>
            </a:r>
          </a:p>
          <a:p>
            <a:r>
              <a:rPr lang="en-US" dirty="0" smtClean="0"/>
              <a:t>holding paramount</a:t>
            </a:r>
          </a:p>
          <a:p>
            <a:r>
              <a:rPr lang="en-US" dirty="0" smtClean="0"/>
              <a:t>self-determination</a:t>
            </a:r>
          </a:p>
          <a:p>
            <a:r>
              <a:rPr lang="en-US" dirty="0" smtClean="0"/>
              <a:t>deprive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346841"/>
            <a:ext cx="5183188" cy="5842822"/>
          </a:xfrm>
        </p:spPr>
        <p:txBody>
          <a:bodyPr/>
          <a:lstStyle/>
          <a:p>
            <a:pPr algn="r" rtl="1"/>
            <a:r>
              <a:rPr lang="ar-SA" dirty="0" smtClean="0"/>
              <a:t>مذهب المنفعة</a:t>
            </a:r>
          </a:p>
          <a:p>
            <a:pPr algn="r" rtl="1"/>
            <a:r>
              <a:rPr lang="ar-SA" dirty="0" smtClean="0"/>
              <a:t>والاستقلالية العقلانية</a:t>
            </a:r>
          </a:p>
          <a:p>
            <a:pPr algn="r" rtl="1"/>
            <a:r>
              <a:rPr lang="ar-SA" dirty="0" smtClean="0"/>
              <a:t>الأخلاق الفضيلة</a:t>
            </a:r>
          </a:p>
          <a:p>
            <a:pPr algn="r" rtl="1"/>
            <a:r>
              <a:rPr lang="ar-SA" dirty="0" smtClean="0"/>
              <a:t>تحقيق الذات</a:t>
            </a:r>
          </a:p>
          <a:p>
            <a:pPr algn="r" rtl="1"/>
            <a:r>
              <a:rPr lang="ar-SA" dirty="0" smtClean="0"/>
              <a:t>أناني</a:t>
            </a:r>
          </a:p>
          <a:p>
            <a:pPr algn="r" rtl="1"/>
            <a:r>
              <a:rPr lang="ar-SA" dirty="0" smtClean="0"/>
              <a:t>كرامة الفرد</a:t>
            </a:r>
          </a:p>
          <a:p>
            <a:pPr algn="r" rtl="1"/>
            <a:r>
              <a:rPr lang="ar-SA" dirty="0" smtClean="0"/>
              <a:t>خدع</a:t>
            </a:r>
          </a:p>
          <a:p>
            <a:pPr algn="r" rtl="1"/>
            <a:r>
              <a:rPr lang="ar-SA" dirty="0" smtClean="0"/>
              <a:t>متميز</a:t>
            </a:r>
          </a:p>
          <a:p>
            <a:pPr algn="r" rtl="1"/>
            <a:r>
              <a:rPr lang="ar-SA" dirty="0" smtClean="0"/>
              <a:t>وعقد قصوى</a:t>
            </a:r>
          </a:p>
          <a:p>
            <a:pPr algn="r" rtl="1"/>
            <a:r>
              <a:rPr lang="ar-SA" dirty="0" smtClean="0"/>
              <a:t>تقرير المصير</a:t>
            </a:r>
          </a:p>
          <a:p>
            <a:pPr algn="r" rtl="1"/>
            <a:r>
              <a:rPr lang="ar-SA" dirty="0" smtClean="0"/>
              <a:t>تحرم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59</Words>
  <Application>Microsoft Office PowerPoint</Application>
  <PresentationFormat>Widescreen</PresentationFormat>
  <Paragraphs>35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Chapter 3 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A</dc:title>
  <dc:creator>Waleed Khalil Ahmed</dc:creator>
  <cp:lastModifiedBy>Waleed Khalil Ahmed</cp:lastModifiedBy>
  <cp:revision>12</cp:revision>
  <dcterms:created xsi:type="dcterms:W3CDTF">2018-02-11T16:04:22Z</dcterms:created>
  <dcterms:modified xsi:type="dcterms:W3CDTF">2018-02-11T17:28:19Z</dcterms:modified>
</cp:coreProperties>
</file>