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601" r:id="rId2"/>
    <p:sldId id="258" r:id="rId3"/>
    <p:sldId id="543" r:id="rId4"/>
    <p:sldId id="542" r:id="rId5"/>
    <p:sldId id="547" r:id="rId6"/>
    <p:sldId id="548" r:id="rId7"/>
    <p:sldId id="597" r:id="rId8"/>
    <p:sldId id="525" r:id="rId9"/>
    <p:sldId id="549" r:id="rId10"/>
    <p:sldId id="609" r:id="rId11"/>
    <p:sldId id="610" r:id="rId12"/>
    <p:sldId id="611" r:id="rId13"/>
    <p:sldId id="578" r:id="rId14"/>
    <p:sldId id="612" r:id="rId15"/>
    <p:sldId id="613" r:id="rId16"/>
    <p:sldId id="599" r:id="rId17"/>
    <p:sldId id="607" r:id="rId18"/>
    <p:sldId id="605" r:id="rId19"/>
    <p:sldId id="606" r:id="rId20"/>
    <p:sldId id="600" r:id="rId21"/>
    <p:sldId id="594" r:id="rId22"/>
    <p:sldId id="608" r:id="rId23"/>
    <p:sldId id="604" r:id="rId24"/>
  </p:sldIdLst>
  <p:sldSz cx="9144000" cy="6858000" type="screen4x3"/>
  <p:notesSz cx="7099300" cy="10234613"/>
  <p:defaultTextStyle>
    <a:defPPr>
      <a:defRPr lang="en-US"/>
    </a:defPPr>
    <a:lvl1pPr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r"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00"/>
    <a:srgbClr val="990000"/>
    <a:srgbClr val="003366"/>
    <a:srgbClr val="006600"/>
    <a:srgbClr val="3366FF"/>
    <a:srgbClr val="99FFCC"/>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snapToGrid="0" snapToObjects="1" showGuides="1">
      <p:cViewPr varScale="1">
        <p:scale>
          <a:sx n="74" d="100"/>
          <a:sy n="74" d="100"/>
        </p:scale>
        <p:origin x="-1056" y="-90"/>
      </p:cViewPr>
      <p:guideLst>
        <p:guide orient="horz" pos="2194"/>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6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7F9010-0093-4111-9EAA-D901F639336A}" type="doc">
      <dgm:prSet loTypeId="urn:microsoft.com/office/officeart/2005/8/layout/hierarchy6" loCatId="hierarchy" qsTypeId="urn:microsoft.com/office/officeart/2005/8/quickstyle/simple1" qsCatId="simple" csTypeId="urn:microsoft.com/office/officeart/2005/8/colors/accent6_1" csCatId="accent6" phldr="1"/>
      <dgm:spPr/>
      <dgm:t>
        <a:bodyPr/>
        <a:lstStyle/>
        <a:p>
          <a:endParaRPr lang="en-US"/>
        </a:p>
      </dgm:t>
    </dgm:pt>
    <dgm:pt modelId="{02BEBFE9-79FE-4AEC-82F5-EA59BC831993}">
      <dgm:prSet phldrT="[Text]" custT="1"/>
      <dgm:spPr/>
      <dgm:t>
        <a:bodyPr/>
        <a:lstStyle/>
        <a:p>
          <a:r>
            <a:rPr lang="en-US" sz="900" dirty="0" smtClean="0"/>
            <a:t>IGNITE LEAFY MATERIALS</a:t>
          </a:r>
          <a:endParaRPr lang="en-US" sz="900" dirty="0"/>
        </a:p>
      </dgm:t>
    </dgm:pt>
    <dgm:pt modelId="{809E8E60-20A9-4B86-AF55-2AFEC3FF5D2E}" type="parTrans" cxnId="{FF85CB57-7E07-4492-A90B-835D2D01F8E7}">
      <dgm:prSet/>
      <dgm:spPr/>
      <dgm:t>
        <a:bodyPr/>
        <a:lstStyle/>
        <a:p>
          <a:endParaRPr lang="en-US"/>
        </a:p>
      </dgm:t>
    </dgm:pt>
    <dgm:pt modelId="{8A06E0CE-1BCA-428F-B8FA-E050C0B63CD3}" type="sibTrans" cxnId="{FF85CB57-7E07-4492-A90B-835D2D01F8E7}">
      <dgm:prSet/>
      <dgm:spPr/>
      <dgm:t>
        <a:bodyPr/>
        <a:lstStyle/>
        <a:p>
          <a:endParaRPr lang="en-US"/>
        </a:p>
      </dgm:t>
    </dgm:pt>
    <dgm:pt modelId="{1D78ED53-F800-4D39-AA4B-C49B78F60C46}">
      <dgm:prSet phldrT="[Text]" custT="1"/>
      <dgm:spPr/>
      <dgm:t>
        <a:bodyPr/>
        <a:lstStyle/>
        <a:p>
          <a:r>
            <a:rPr lang="en-US" sz="900" dirty="0" smtClean="0"/>
            <a:t>Electrically Heated Wire</a:t>
          </a:r>
          <a:endParaRPr lang="en-US" sz="900" dirty="0"/>
        </a:p>
      </dgm:t>
    </dgm:pt>
    <dgm:pt modelId="{1B68BE6D-D202-4DBC-B136-6B2836AB522B}" type="parTrans" cxnId="{A6C1FEB9-C423-4FA8-A65C-6F6E9880CDF1}">
      <dgm:prSet/>
      <dgm:spPr/>
      <dgm:t>
        <a:bodyPr/>
        <a:lstStyle/>
        <a:p>
          <a:endParaRPr lang="en-US" sz="2800"/>
        </a:p>
      </dgm:t>
    </dgm:pt>
    <dgm:pt modelId="{F0ED7B8F-E24D-4B96-8843-7DD56ED41F72}" type="sibTrans" cxnId="{A6C1FEB9-C423-4FA8-A65C-6F6E9880CDF1}">
      <dgm:prSet/>
      <dgm:spPr/>
      <dgm:t>
        <a:bodyPr/>
        <a:lstStyle/>
        <a:p>
          <a:endParaRPr lang="en-US"/>
        </a:p>
      </dgm:t>
    </dgm:pt>
    <dgm:pt modelId="{9F726CEA-BD45-4204-B3F8-2E4CB44FA5C1}">
      <dgm:prSet phldrT="[Text]" custT="1"/>
      <dgm:spPr/>
      <dgm:t>
        <a:bodyPr/>
        <a:lstStyle/>
        <a:p>
          <a:r>
            <a:rPr lang="en-US" sz="900" dirty="0" smtClean="0"/>
            <a:t>Flame</a:t>
          </a:r>
          <a:endParaRPr lang="en-US" sz="900" dirty="0"/>
        </a:p>
      </dgm:t>
    </dgm:pt>
    <dgm:pt modelId="{9F8AB8C6-0B62-4448-B13D-6E4EA20C927B}" type="parTrans" cxnId="{244BE213-8489-4E66-81D1-6D1E8F6CF9FC}">
      <dgm:prSet/>
      <dgm:spPr/>
      <dgm:t>
        <a:bodyPr/>
        <a:lstStyle/>
        <a:p>
          <a:endParaRPr lang="en-US" sz="2800"/>
        </a:p>
      </dgm:t>
    </dgm:pt>
    <dgm:pt modelId="{A1F46739-BA1D-4A9B-816E-4519789F0B44}" type="sibTrans" cxnId="{244BE213-8489-4E66-81D1-6D1E8F6CF9FC}">
      <dgm:prSet/>
      <dgm:spPr/>
      <dgm:t>
        <a:bodyPr/>
        <a:lstStyle/>
        <a:p>
          <a:endParaRPr lang="en-US"/>
        </a:p>
      </dgm:t>
    </dgm:pt>
    <dgm:pt modelId="{5E478A59-92B9-4F78-969F-8C6CCB789F74}">
      <dgm:prSet phldrT="[Text]" custT="1"/>
      <dgm:spPr/>
      <dgm:t>
        <a:bodyPr/>
        <a:lstStyle/>
        <a:p>
          <a:r>
            <a:rPr lang="en-US" sz="900" dirty="0" smtClean="0"/>
            <a:t>Store fuel</a:t>
          </a:r>
          <a:endParaRPr lang="en-US" sz="900" dirty="0"/>
        </a:p>
      </dgm:t>
    </dgm:pt>
    <dgm:pt modelId="{40B5BE24-9A12-4132-AF43-E24ECBE627A7}" type="parTrans" cxnId="{184830F2-46C2-41A7-A62D-8286861C2ED1}">
      <dgm:prSet/>
      <dgm:spPr/>
      <dgm:t>
        <a:bodyPr/>
        <a:lstStyle/>
        <a:p>
          <a:endParaRPr lang="en-US" sz="2800"/>
        </a:p>
      </dgm:t>
    </dgm:pt>
    <dgm:pt modelId="{7DB0A789-2F31-4E3E-9DA8-B6DE2CBFCE14}" type="sibTrans" cxnId="{184830F2-46C2-41A7-A62D-8286861C2ED1}">
      <dgm:prSet/>
      <dgm:spPr/>
      <dgm:t>
        <a:bodyPr/>
        <a:lstStyle/>
        <a:p>
          <a:endParaRPr lang="en-US"/>
        </a:p>
      </dgm:t>
    </dgm:pt>
    <dgm:pt modelId="{8875A887-834B-463C-B148-683DDDCEA450}">
      <dgm:prSet phldrT="[Text]" custT="1"/>
      <dgm:spPr/>
      <dgm:t>
        <a:bodyPr/>
        <a:lstStyle/>
        <a:p>
          <a:r>
            <a:rPr lang="en-US" sz="900" dirty="0" smtClean="0"/>
            <a:t>Focused Sunlight</a:t>
          </a:r>
          <a:endParaRPr lang="en-US" sz="900" dirty="0"/>
        </a:p>
      </dgm:t>
    </dgm:pt>
    <dgm:pt modelId="{FF1E9C5C-F336-45D3-BDAF-47EEAC09F100}" type="parTrans" cxnId="{2957C308-E0B9-4E06-99F6-DEBCC69C0D83}">
      <dgm:prSet/>
      <dgm:spPr/>
      <dgm:t>
        <a:bodyPr/>
        <a:lstStyle/>
        <a:p>
          <a:endParaRPr lang="en-US" sz="2800"/>
        </a:p>
      </dgm:t>
    </dgm:pt>
    <dgm:pt modelId="{37350386-9E93-47F5-967D-AB0868787618}" type="sibTrans" cxnId="{2957C308-E0B9-4E06-99F6-DEBCC69C0D83}">
      <dgm:prSet/>
      <dgm:spPr/>
      <dgm:t>
        <a:bodyPr/>
        <a:lstStyle/>
        <a:p>
          <a:endParaRPr lang="en-US"/>
        </a:p>
      </dgm:t>
    </dgm:pt>
    <dgm:pt modelId="{54B8B337-EDCF-475D-81CB-377839DBC0A3}">
      <dgm:prSet phldrT="[Text]" custT="1"/>
      <dgm:spPr/>
      <dgm:t>
        <a:bodyPr/>
        <a:lstStyle/>
        <a:p>
          <a:r>
            <a:rPr lang="en-US" sz="900" dirty="0" smtClean="0"/>
            <a:t>Laser</a:t>
          </a:r>
          <a:endParaRPr lang="en-US" sz="900" dirty="0"/>
        </a:p>
      </dgm:t>
    </dgm:pt>
    <dgm:pt modelId="{D96D9BFF-BB88-4C0F-B039-2481C1D1F9F8}" type="parTrans" cxnId="{D34B9CB9-6232-46D2-886B-2944E32FC1B5}">
      <dgm:prSet/>
      <dgm:spPr/>
      <dgm:t>
        <a:bodyPr/>
        <a:lstStyle/>
        <a:p>
          <a:endParaRPr lang="en-US" sz="2800"/>
        </a:p>
      </dgm:t>
    </dgm:pt>
    <dgm:pt modelId="{87BFD141-38BD-426B-829A-E0F9AFB958B8}" type="sibTrans" cxnId="{D34B9CB9-6232-46D2-886B-2944E32FC1B5}">
      <dgm:prSet/>
      <dgm:spPr/>
      <dgm:t>
        <a:bodyPr/>
        <a:lstStyle/>
        <a:p>
          <a:endParaRPr lang="en-US"/>
        </a:p>
      </dgm:t>
    </dgm:pt>
    <dgm:pt modelId="{984E76B7-EF55-4742-9CD7-1470F726F7EF}">
      <dgm:prSet phldrT="[Text]" custT="1"/>
      <dgm:spPr/>
      <dgm:t>
        <a:bodyPr/>
        <a:lstStyle/>
        <a:p>
          <a:r>
            <a:rPr lang="en-US" sz="900" dirty="0" smtClean="0"/>
            <a:t>Apply heat to leafy materials</a:t>
          </a:r>
          <a:endParaRPr lang="en-US" sz="900" dirty="0"/>
        </a:p>
      </dgm:t>
    </dgm:pt>
    <dgm:pt modelId="{97EDE2F8-4C76-4C72-80D3-4DB06960C306}" type="parTrans" cxnId="{DF7E74B1-8A40-439E-A1A5-77BE863B4A4C}">
      <dgm:prSet/>
      <dgm:spPr/>
      <dgm:t>
        <a:bodyPr/>
        <a:lstStyle/>
        <a:p>
          <a:endParaRPr lang="en-US" sz="2800"/>
        </a:p>
      </dgm:t>
    </dgm:pt>
    <dgm:pt modelId="{63A5D96B-4083-4BE0-B178-C41BCD6BBE20}" type="sibTrans" cxnId="{DF7E74B1-8A40-439E-A1A5-77BE863B4A4C}">
      <dgm:prSet/>
      <dgm:spPr/>
      <dgm:t>
        <a:bodyPr/>
        <a:lstStyle/>
        <a:p>
          <a:endParaRPr lang="en-US"/>
        </a:p>
      </dgm:t>
    </dgm:pt>
    <dgm:pt modelId="{DF6DAF5E-500B-467A-8724-1AC44E45CA3C}">
      <dgm:prSet phldrT="[Text]" custT="1"/>
      <dgm:spPr/>
      <dgm:t>
        <a:bodyPr/>
        <a:lstStyle/>
        <a:p>
          <a:r>
            <a:rPr lang="en-US" sz="900" dirty="0" smtClean="0"/>
            <a:t>Generate electric current</a:t>
          </a:r>
          <a:endParaRPr lang="en-US" sz="900" dirty="0"/>
        </a:p>
      </dgm:t>
    </dgm:pt>
    <dgm:pt modelId="{9A7425BD-6F0B-4A48-A140-AE91AF5D051B}" type="parTrans" cxnId="{DE94FB92-629B-40BF-A285-F40041511C12}">
      <dgm:prSet/>
      <dgm:spPr/>
      <dgm:t>
        <a:bodyPr/>
        <a:lstStyle/>
        <a:p>
          <a:endParaRPr lang="en-US" sz="2800"/>
        </a:p>
      </dgm:t>
    </dgm:pt>
    <dgm:pt modelId="{8D329EAE-7FEA-48F2-81B5-76F74250BA01}" type="sibTrans" cxnId="{DE94FB92-629B-40BF-A285-F40041511C12}">
      <dgm:prSet/>
      <dgm:spPr/>
      <dgm:t>
        <a:bodyPr/>
        <a:lstStyle/>
        <a:p>
          <a:endParaRPr lang="en-US"/>
        </a:p>
      </dgm:t>
    </dgm:pt>
    <dgm:pt modelId="{97CF9229-6799-4D8C-8D37-60C1412CC990}">
      <dgm:prSet phldrT="[Text]" custT="1"/>
      <dgm:spPr/>
      <dgm:t>
        <a:bodyPr/>
        <a:lstStyle/>
        <a:p>
          <a:r>
            <a:rPr lang="en-US" sz="900" dirty="0" smtClean="0"/>
            <a:t>Convert electricity to heat</a:t>
          </a:r>
          <a:endParaRPr lang="en-US" sz="900" dirty="0"/>
        </a:p>
      </dgm:t>
    </dgm:pt>
    <dgm:pt modelId="{1C3F0B55-DFAC-4625-9566-2B1209505514}" type="parTrans" cxnId="{EE57A1F2-F96A-40AE-B109-DBA76C18C18C}">
      <dgm:prSet/>
      <dgm:spPr/>
      <dgm:t>
        <a:bodyPr/>
        <a:lstStyle/>
        <a:p>
          <a:endParaRPr lang="en-US" sz="2800"/>
        </a:p>
      </dgm:t>
    </dgm:pt>
    <dgm:pt modelId="{3C4CC7AF-25FB-4A9A-B2E9-C844424E0A3A}" type="sibTrans" cxnId="{EE57A1F2-F96A-40AE-B109-DBA76C18C18C}">
      <dgm:prSet/>
      <dgm:spPr/>
      <dgm:t>
        <a:bodyPr/>
        <a:lstStyle/>
        <a:p>
          <a:endParaRPr lang="en-US"/>
        </a:p>
      </dgm:t>
    </dgm:pt>
    <dgm:pt modelId="{B7681716-49CC-48F5-A5EE-4EFD3680D2AC}">
      <dgm:prSet phldrT="[Text]" custT="1"/>
      <dgm:spPr/>
      <dgm:t>
        <a:bodyPr/>
        <a:lstStyle/>
        <a:p>
          <a:r>
            <a:rPr lang="en-US" sz="900" dirty="0" smtClean="0"/>
            <a:t>Protect users from post-usage burns</a:t>
          </a:r>
          <a:endParaRPr lang="en-US" sz="900" dirty="0"/>
        </a:p>
      </dgm:t>
    </dgm:pt>
    <dgm:pt modelId="{2FB18DF1-E26D-4353-BBCD-16DDDFE64A6A}" type="parTrans" cxnId="{309AF410-7075-46F3-B007-6D49952F046D}">
      <dgm:prSet/>
      <dgm:spPr/>
      <dgm:t>
        <a:bodyPr/>
        <a:lstStyle/>
        <a:p>
          <a:endParaRPr lang="en-US" sz="2800"/>
        </a:p>
      </dgm:t>
    </dgm:pt>
    <dgm:pt modelId="{CB6D26E4-6EFB-4C4C-8FDC-ABB17AE00088}" type="sibTrans" cxnId="{309AF410-7075-46F3-B007-6D49952F046D}">
      <dgm:prSet/>
      <dgm:spPr/>
      <dgm:t>
        <a:bodyPr/>
        <a:lstStyle/>
        <a:p>
          <a:endParaRPr lang="en-US"/>
        </a:p>
      </dgm:t>
    </dgm:pt>
    <dgm:pt modelId="{6D08D02D-3AD2-4EC5-9749-09EFE1401025}">
      <dgm:prSet phldrT="[Text]" custT="1"/>
      <dgm:spPr/>
      <dgm:t>
        <a:bodyPr/>
        <a:lstStyle/>
        <a:p>
          <a:r>
            <a:rPr lang="en-US" sz="900" dirty="0" smtClean="0"/>
            <a:t>Wall-outlet-based system</a:t>
          </a:r>
          <a:endParaRPr lang="en-US" sz="900" dirty="0"/>
        </a:p>
      </dgm:t>
    </dgm:pt>
    <dgm:pt modelId="{EE893E41-54D3-42FB-8007-26CCCFF1092E}" type="parTrans" cxnId="{99C5B2B5-3272-481D-A559-48AAA4D10536}">
      <dgm:prSet/>
      <dgm:spPr/>
      <dgm:t>
        <a:bodyPr/>
        <a:lstStyle/>
        <a:p>
          <a:endParaRPr lang="en-US" sz="2800"/>
        </a:p>
      </dgm:t>
    </dgm:pt>
    <dgm:pt modelId="{D3EEED8F-0CB2-4134-A361-2D036580C323}" type="sibTrans" cxnId="{99C5B2B5-3272-481D-A559-48AAA4D10536}">
      <dgm:prSet/>
      <dgm:spPr/>
      <dgm:t>
        <a:bodyPr/>
        <a:lstStyle/>
        <a:p>
          <a:endParaRPr lang="en-US"/>
        </a:p>
      </dgm:t>
    </dgm:pt>
    <dgm:pt modelId="{1C703074-723B-4E31-AB67-38549AE0AF8A}">
      <dgm:prSet phldrT="[Text]" custT="1"/>
      <dgm:spPr/>
      <dgm:t>
        <a:bodyPr/>
        <a:lstStyle/>
        <a:p>
          <a:r>
            <a:rPr lang="en-US" sz="900" dirty="0" smtClean="0"/>
            <a:t>Battery-based system</a:t>
          </a:r>
          <a:endParaRPr lang="en-US" sz="900" dirty="0"/>
        </a:p>
      </dgm:t>
    </dgm:pt>
    <dgm:pt modelId="{5C1A1044-349F-4065-9209-084975080421}" type="parTrans" cxnId="{3C438CCC-97CD-455E-B1C0-C90F1E1D9C10}">
      <dgm:prSet/>
      <dgm:spPr/>
      <dgm:t>
        <a:bodyPr/>
        <a:lstStyle/>
        <a:p>
          <a:endParaRPr lang="en-US" sz="2800"/>
        </a:p>
      </dgm:t>
    </dgm:pt>
    <dgm:pt modelId="{E3D26E2A-8736-40D4-9FDB-A39B5393A925}" type="sibTrans" cxnId="{3C438CCC-97CD-455E-B1C0-C90F1E1D9C10}">
      <dgm:prSet/>
      <dgm:spPr/>
      <dgm:t>
        <a:bodyPr/>
        <a:lstStyle/>
        <a:p>
          <a:endParaRPr lang="en-US"/>
        </a:p>
      </dgm:t>
    </dgm:pt>
    <dgm:pt modelId="{DB119322-C6DD-4586-87E3-FC4EFC3D5837}">
      <dgm:prSet phldrT="[Text]" custT="1"/>
      <dgm:spPr/>
      <dgm:t>
        <a:bodyPr/>
        <a:lstStyle/>
        <a:p>
          <a:r>
            <a:rPr lang="en-US" sz="900" dirty="0" smtClean="0"/>
            <a:t>Control electrical current</a:t>
          </a:r>
          <a:endParaRPr lang="en-US" sz="900" dirty="0"/>
        </a:p>
      </dgm:t>
    </dgm:pt>
    <dgm:pt modelId="{8F7F3589-BA83-47F0-8EAD-D7C54BEE3598}" type="parTrans" cxnId="{CD4A8E3C-2E21-4382-A733-81B0199D6B6C}">
      <dgm:prSet/>
      <dgm:spPr/>
      <dgm:t>
        <a:bodyPr/>
        <a:lstStyle/>
        <a:p>
          <a:endParaRPr lang="en-US" sz="2800"/>
        </a:p>
      </dgm:t>
    </dgm:pt>
    <dgm:pt modelId="{3C86BB0E-E482-4023-AE18-311BFA7FF4E6}" type="sibTrans" cxnId="{CD4A8E3C-2E21-4382-A733-81B0199D6B6C}">
      <dgm:prSet/>
      <dgm:spPr/>
      <dgm:t>
        <a:bodyPr/>
        <a:lstStyle/>
        <a:p>
          <a:endParaRPr lang="en-US"/>
        </a:p>
      </dgm:t>
    </dgm:pt>
    <dgm:pt modelId="{7E233CC9-2954-4279-9AD8-40198A4DF7B0}">
      <dgm:prSet phldrT="[Text]" custT="1"/>
      <dgm:spPr/>
      <dgm:t>
        <a:bodyPr/>
        <a:lstStyle/>
        <a:p>
          <a:r>
            <a:rPr lang="en-US" sz="900" dirty="0" smtClean="0"/>
            <a:t>Convert chemical energy to electrical current</a:t>
          </a:r>
          <a:endParaRPr lang="en-US" sz="900" dirty="0"/>
        </a:p>
      </dgm:t>
    </dgm:pt>
    <dgm:pt modelId="{E26317C5-D63B-4B9A-9B7E-C742F27CC353}" type="parTrans" cxnId="{D68961F5-03DA-4B3C-9F9B-91CCD04DD1B0}">
      <dgm:prSet/>
      <dgm:spPr/>
      <dgm:t>
        <a:bodyPr/>
        <a:lstStyle/>
        <a:p>
          <a:endParaRPr lang="en-US" sz="2800"/>
        </a:p>
      </dgm:t>
    </dgm:pt>
    <dgm:pt modelId="{EC199D47-2A69-4A42-993B-E3FBCC33D450}" type="sibTrans" cxnId="{D68961F5-03DA-4B3C-9F9B-91CCD04DD1B0}">
      <dgm:prSet/>
      <dgm:spPr/>
      <dgm:t>
        <a:bodyPr/>
        <a:lstStyle/>
        <a:p>
          <a:endParaRPr lang="en-US"/>
        </a:p>
      </dgm:t>
    </dgm:pt>
    <dgm:pt modelId="{9823D77C-218D-4B52-8B7F-68ADC87D2994}">
      <dgm:prSet phldrT="[Text]" custT="1"/>
      <dgm:spPr/>
      <dgm:t>
        <a:bodyPr/>
        <a:lstStyle/>
        <a:p>
          <a:r>
            <a:rPr lang="en-US" sz="900" dirty="0" smtClean="0"/>
            <a:t>Store electricity</a:t>
          </a:r>
          <a:endParaRPr lang="en-US" sz="900" dirty="0"/>
        </a:p>
      </dgm:t>
    </dgm:pt>
    <dgm:pt modelId="{0365DABC-8211-4089-995B-1FA8B73701C9}" type="parTrans" cxnId="{035ADAD0-9A66-447D-93D5-5199B7E03A33}">
      <dgm:prSet/>
      <dgm:spPr/>
      <dgm:t>
        <a:bodyPr/>
        <a:lstStyle/>
        <a:p>
          <a:endParaRPr lang="en-US" sz="2800"/>
        </a:p>
      </dgm:t>
    </dgm:pt>
    <dgm:pt modelId="{270E161D-2C33-4CE2-8FED-F7B2936DE792}" type="sibTrans" cxnId="{035ADAD0-9A66-447D-93D5-5199B7E03A33}">
      <dgm:prSet/>
      <dgm:spPr/>
      <dgm:t>
        <a:bodyPr/>
        <a:lstStyle/>
        <a:p>
          <a:endParaRPr lang="en-US"/>
        </a:p>
      </dgm:t>
    </dgm:pt>
    <dgm:pt modelId="{3DBD04A3-891A-4996-A0FE-07B657EE9874}">
      <dgm:prSet phldrT="[Text]" custT="1"/>
      <dgm:spPr/>
      <dgm:t>
        <a:bodyPr/>
        <a:lstStyle/>
        <a:p>
          <a:r>
            <a:rPr lang="en-US" sz="900" dirty="0" smtClean="0"/>
            <a:t>Miniature heat pump</a:t>
          </a:r>
          <a:endParaRPr lang="en-US" sz="900" dirty="0"/>
        </a:p>
      </dgm:t>
    </dgm:pt>
    <dgm:pt modelId="{5F106EDA-AD73-4898-999D-E1C3B631000C}" type="parTrans" cxnId="{CCBE0DB6-25B5-4478-B12F-E5EB9BF4B6A6}">
      <dgm:prSet/>
      <dgm:spPr/>
      <dgm:t>
        <a:bodyPr/>
        <a:lstStyle/>
        <a:p>
          <a:endParaRPr lang="en-US" sz="2800"/>
        </a:p>
      </dgm:t>
    </dgm:pt>
    <dgm:pt modelId="{90C5AA21-162B-4650-B509-5A5E05D3F3B8}" type="sibTrans" cxnId="{CCBE0DB6-25B5-4478-B12F-E5EB9BF4B6A6}">
      <dgm:prSet/>
      <dgm:spPr/>
      <dgm:t>
        <a:bodyPr/>
        <a:lstStyle/>
        <a:p>
          <a:endParaRPr lang="en-US"/>
        </a:p>
      </dgm:t>
    </dgm:pt>
    <dgm:pt modelId="{A2B35D21-218A-42B5-AAB6-DD41DA7EB48B}">
      <dgm:prSet phldrT="[Text]" custT="1"/>
      <dgm:spPr/>
      <dgm:t>
        <a:bodyPr/>
        <a:lstStyle/>
        <a:p>
          <a:r>
            <a:rPr lang="en-US" sz="900" dirty="0" smtClean="0"/>
            <a:t>Resistive wire</a:t>
          </a:r>
          <a:endParaRPr lang="en-US" sz="900" dirty="0"/>
        </a:p>
      </dgm:t>
    </dgm:pt>
    <dgm:pt modelId="{884DF5D4-C504-4188-96E6-216019CE8881}" type="parTrans" cxnId="{2E6B93D6-4DA9-4DB2-8138-4C809AEA4B62}">
      <dgm:prSet/>
      <dgm:spPr/>
      <dgm:t>
        <a:bodyPr/>
        <a:lstStyle/>
        <a:p>
          <a:endParaRPr lang="en-US" sz="2800"/>
        </a:p>
      </dgm:t>
    </dgm:pt>
    <dgm:pt modelId="{3357EFB6-1CF0-430C-9831-76EE0A5D7BB2}" type="sibTrans" cxnId="{2E6B93D6-4DA9-4DB2-8138-4C809AEA4B62}">
      <dgm:prSet/>
      <dgm:spPr/>
      <dgm:t>
        <a:bodyPr/>
        <a:lstStyle/>
        <a:p>
          <a:endParaRPr lang="en-US"/>
        </a:p>
      </dgm:t>
    </dgm:pt>
    <dgm:pt modelId="{94183D51-3BA1-4A1B-82D8-8CE7A4DEA595}">
      <dgm:prSet phldrT="[Text]" custT="1"/>
      <dgm:spPr/>
      <dgm:t>
        <a:bodyPr/>
        <a:lstStyle/>
        <a:p>
          <a:r>
            <a:rPr lang="en-US" sz="900" dirty="0" smtClean="0"/>
            <a:t>Control flame</a:t>
          </a:r>
          <a:endParaRPr lang="en-US" sz="900" dirty="0"/>
        </a:p>
      </dgm:t>
    </dgm:pt>
    <dgm:pt modelId="{8E02ED62-6B3F-4035-BB52-D50C13DB49AA}" type="parTrans" cxnId="{514F3C20-8CD0-4346-97C2-7D89DE8B5A58}">
      <dgm:prSet/>
      <dgm:spPr/>
      <dgm:t>
        <a:bodyPr/>
        <a:lstStyle/>
        <a:p>
          <a:endParaRPr lang="en-US" sz="2800"/>
        </a:p>
      </dgm:t>
    </dgm:pt>
    <dgm:pt modelId="{B6B51F6E-CEA2-4DB2-8809-AD6E9FEAF550}" type="sibTrans" cxnId="{514F3C20-8CD0-4346-97C2-7D89DE8B5A58}">
      <dgm:prSet/>
      <dgm:spPr/>
      <dgm:t>
        <a:bodyPr/>
        <a:lstStyle/>
        <a:p>
          <a:endParaRPr lang="en-US"/>
        </a:p>
      </dgm:t>
    </dgm:pt>
    <dgm:pt modelId="{69F6C610-C292-4288-9E34-AD06EA22B3F0}">
      <dgm:prSet phldrT="[Text]" custT="1"/>
      <dgm:spPr/>
      <dgm:t>
        <a:bodyPr/>
        <a:lstStyle/>
        <a:p>
          <a:r>
            <a:rPr lang="en-US" sz="900" dirty="0" smtClean="0"/>
            <a:t>Ignite fuel</a:t>
          </a:r>
          <a:endParaRPr lang="en-US" sz="900" dirty="0"/>
        </a:p>
      </dgm:t>
    </dgm:pt>
    <dgm:pt modelId="{DA0B8017-A659-4A19-9AC5-B70E0AB44B21}" type="parTrans" cxnId="{2A5A3717-AD20-43A4-94C1-C5D01A27C567}">
      <dgm:prSet/>
      <dgm:spPr/>
      <dgm:t>
        <a:bodyPr/>
        <a:lstStyle/>
        <a:p>
          <a:endParaRPr lang="en-US" sz="2800"/>
        </a:p>
      </dgm:t>
    </dgm:pt>
    <dgm:pt modelId="{1795E064-8848-4F41-805E-88EC7821F20D}" type="sibTrans" cxnId="{2A5A3717-AD20-43A4-94C1-C5D01A27C567}">
      <dgm:prSet/>
      <dgm:spPr/>
      <dgm:t>
        <a:bodyPr/>
        <a:lstStyle/>
        <a:p>
          <a:endParaRPr lang="en-US"/>
        </a:p>
      </dgm:t>
    </dgm:pt>
    <dgm:pt modelId="{651F38AA-90E7-4246-A1D7-CC877334CD24}">
      <dgm:prSet phldrT="[Text]" custT="1"/>
      <dgm:spPr/>
      <dgm:t>
        <a:bodyPr/>
        <a:lstStyle/>
        <a:p>
          <a:r>
            <a:rPr lang="en-US" sz="900" dirty="0" smtClean="0"/>
            <a:t>Supply fuel for flame</a:t>
          </a:r>
          <a:endParaRPr lang="en-US" sz="900" dirty="0"/>
        </a:p>
      </dgm:t>
    </dgm:pt>
    <dgm:pt modelId="{782CD759-EDF2-4293-85B8-6C1F4285E819}" type="parTrans" cxnId="{B4F42407-2AD8-4687-BD13-F42BD1B5D3CF}">
      <dgm:prSet/>
      <dgm:spPr/>
      <dgm:t>
        <a:bodyPr/>
        <a:lstStyle/>
        <a:p>
          <a:endParaRPr lang="en-US" sz="2800"/>
        </a:p>
      </dgm:t>
    </dgm:pt>
    <dgm:pt modelId="{8074AE93-D8CE-4B7A-8F5F-7D304FFE8DD3}" type="sibTrans" cxnId="{B4F42407-2AD8-4687-BD13-F42BD1B5D3CF}">
      <dgm:prSet/>
      <dgm:spPr/>
      <dgm:t>
        <a:bodyPr/>
        <a:lstStyle/>
        <a:p>
          <a:endParaRPr lang="en-US"/>
        </a:p>
      </dgm:t>
    </dgm:pt>
    <dgm:pt modelId="{13FFBD08-5CFC-4BBA-BCFB-B8E2F6373192}">
      <dgm:prSet phldrT="[Text]" custT="1"/>
      <dgm:spPr/>
      <dgm:t>
        <a:bodyPr/>
        <a:lstStyle/>
        <a:p>
          <a:r>
            <a:rPr lang="en-US" sz="900" dirty="0" smtClean="0"/>
            <a:t>Butane</a:t>
          </a:r>
          <a:endParaRPr lang="en-US" sz="900" dirty="0"/>
        </a:p>
      </dgm:t>
    </dgm:pt>
    <dgm:pt modelId="{43E8BA5F-D8F1-465F-8137-8412168F77AE}" type="parTrans" cxnId="{39D1DB24-B1A8-46F5-8A1B-1D7DD913693D}">
      <dgm:prSet/>
      <dgm:spPr/>
      <dgm:t>
        <a:bodyPr/>
        <a:lstStyle/>
        <a:p>
          <a:endParaRPr lang="en-US" sz="2800"/>
        </a:p>
      </dgm:t>
    </dgm:pt>
    <dgm:pt modelId="{4AE46BBB-E11B-4A6D-B30D-9A239E0E7D2B}" type="sibTrans" cxnId="{39D1DB24-B1A8-46F5-8A1B-1D7DD913693D}">
      <dgm:prSet/>
      <dgm:spPr/>
      <dgm:t>
        <a:bodyPr/>
        <a:lstStyle/>
        <a:p>
          <a:endParaRPr lang="en-US"/>
        </a:p>
      </dgm:t>
    </dgm:pt>
    <dgm:pt modelId="{02BE5266-0EC2-46EC-B5D4-B262032D9A0B}">
      <dgm:prSet phldrT="[Text]" custT="1"/>
      <dgm:spPr/>
      <dgm:t>
        <a:bodyPr/>
        <a:lstStyle/>
        <a:p>
          <a:r>
            <a:rPr lang="en-US" sz="900" dirty="0" smtClean="0"/>
            <a:t>Gasoline </a:t>
          </a:r>
          <a:endParaRPr lang="en-US" sz="900" dirty="0"/>
        </a:p>
      </dgm:t>
    </dgm:pt>
    <dgm:pt modelId="{F7120F62-524B-423A-89D5-9233A678798D}" type="parTrans" cxnId="{534FC002-2658-449A-9293-C36F7998F050}">
      <dgm:prSet/>
      <dgm:spPr/>
      <dgm:t>
        <a:bodyPr/>
        <a:lstStyle/>
        <a:p>
          <a:endParaRPr lang="en-US" sz="2800"/>
        </a:p>
      </dgm:t>
    </dgm:pt>
    <dgm:pt modelId="{39C6BA0C-14C3-487C-84CD-AC073F5C9C5F}" type="sibTrans" cxnId="{534FC002-2658-449A-9293-C36F7998F050}">
      <dgm:prSet/>
      <dgm:spPr/>
      <dgm:t>
        <a:bodyPr/>
        <a:lstStyle/>
        <a:p>
          <a:endParaRPr lang="en-US"/>
        </a:p>
      </dgm:t>
    </dgm:pt>
    <dgm:pt modelId="{96150DA1-4257-4394-93EA-A58AE6EC84D6}">
      <dgm:prSet phldrT="[Text]" custT="1"/>
      <dgm:spPr/>
      <dgm:t>
        <a:bodyPr/>
        <a:lstStyle/>
        <a:p>
          <a:r>
            <a:rPr lang="en-US" sz="900" dirty="0" smtClean="0"/>
            <a:t>Spark</a:t>
          </a:r>
          <a:endParaRPr lang="en-US" sz="900" dirty="0"/>
        </a:p>
      </dgm:t>
    </dgm:pt>
    <dgm:pt modelId="{6D8601B3-764E-4F94-9C81-188CD06189A2}" type="parTrans" cxnId="{E57F62E0-1ED0-4E03-885E-0FC98195CA44}">
      <dgm:prSet/>
      <dgm:spPr/>
      <dgm:t>
        <a:bodyPr/>
        <a:lstStyle/>
        <a:p>
          <a:endParaRPr lang="en-US" sz="2800"/>
        </a:p>
      </dgm:t>
    </dgm:pt>
    <dgm:pt modelId="{0B36C243-0092-42B6-A483-EC62F19E426F}" type="sibTrans" cxnId="{E57F62E0-1ED0-4E03-885E-0FC98195CA44}">
      <dgm:prSet/>
      <dgm:spPr/>
      <dgm:t>
        <a:bodyPr/>
        <a:lstStyle/>
        <a:p>
          <a:endParaRPr lang="en-US"/>
        </a:p>
      </dgm:t>
    </dgm:pt>
    <dgm:pt modelId="{AA1A07AB-E1FF-4031-85E4-2B79A83BEB9F}">
      <dgm:prSet phldrT="[Text]" custT="1"/>
      <dgm:spPr/>
      <dgm:t>
        <a:bodyPr/>
        <a:lstStyle/>
        <a:p>
          <a:r>
            <a:rPr lang="en-US" sz="900" dirty="0" smtClean="0"/>
            <a:t>Electrical resistance</a:t>
          </a:r>
          <a:endParaRPr lang="en-US" sz="900" dirty="0"/>
        </a:p>
      </dgm:t>
    </dgm:pt>
    <dgm:pt modelId="{5392680B-4DE6-468C-A9D1-CC774472C441}" type="parTrans" cxnId="{E31C6A85-62D8-473B-BC8C-B80F10B279E4}">
      <dgm:prSet/>
      <dgm:spPr/>
      <dgm:t>
        <a:bodyPr/>
        <a:lstStyle/>
        <a:p>
          <a:endParaRPr lang="en-US" sz="2800"/>
        </a:p>
      </dgm:t>
    </dgm:pt>
    <dgm:pt modelId="{E11DCF10-D7E3-413A-AA8F-2C67DC015A8B}" type="sibTrans" cxnId="{E31C6A85-62D8-473B-BC8C-B80F10B279E4}">
      <dgm:prSet/>
      <dgm:spPr/>
      <dgm:t>
        <a:bodyPr/>
        <a:lstStyle/>
        <a:p>
          <a:endParaRPr lang="en-US"/>
        </a:p>
      </dgm:t>
    </dgm:pt>
    <dgm:pt modelId="{32349B88-A549-44E0-B346-8C06DC865FA6}">
      <dgm:prSet phldrT="[Text]" custT="1"/>
      <dgm:spPr/>
      <dgm:t>
        <a:bodyPr/>
        <a:lstStyle/>
        <a:p>
          <a:r>
            <a:rPr lang="en-US" sz="900" dirty="0" smtClean="0"/>
            <a:t>Protect electric current from flame</a:t>
          </a:r>
          <a:endParaRPr lang="en-US" sz="900" dirty="0"/>
        </a:p>
      </dgm:t>
    </dgm:pt>
    <dgm:pt modelId="{116E1B63-8019-40AC-AA04-5EE15178DA36}" type="parTrans" cxnId="{16DE43FD-E47E-4BBB-AB9F-A79BF1104468}">
      <dgm:prSet/>
      <dgm:spPr/>
      <dgm:t>
        <a:bodyPr/>
        <a:lstStyle/>
        <a:p>
          <a:endParaRPr lang="en-US" sz="2800"/>
        </a:p>
      </dgm:t>
    </dgm:pt>
    <dgm:pt modelId="{B8ED2A65-E787-4D2C-A4E2-06C8F7C4C83A}" type="sibTrans" cxnId="{16DE43FD-E47E-4BBB-AB9F-A79BF1104468}">
      <dgm:prSet/>
      <dgm:spPr/>
      <dgm:t>
        <a:bodyPr/>
        <a:lstStyle/>
        <a:p>
          <a:endParaRPr lang="en-US"/>
        </a:p>
      </dgm:t>
    </dgm:pt>
    <dgm:pt modelId="{6C9444C8-0810-4662-A7EB-CFC84C99BE5F}">
      <dgm:prSet phldrT="[Text]" custT="1"/>
      <dgm:spPr/>
      <dgm:t>
        <a:bodyPr/>
        <a:lstStyle/>
        <a:p>
          <a:r>
            <a:rPr lang="en-US" sz="900" dirty="0" smtClean="0"/>
            <a:t>Generate electric current</a:t>
          </a:r>
          <a:endParaRPr lang="en-US" sz="900" dirty="0"/>
        </a:p>
      </dgm:t>
    </dgm:pt>
    <dgm:pt modelId="{807B6D96-387F-4676-85FE-2008B3A7AF2A}" type="parTrans" cxnId="{B0CCE1C2-2413-4FE7-AAD1-17CEDAD96B24}">
      <dgm:prSet/>
      <dgm:spPr/>
      <dgm:t>
        <a:bodyPr/>
        <a:lstStyle/>
        <a:p>
          <a:endParaRPr lang="en-US" sz="2800"/>
        </a:p>
      </dgm:t>
    </dgm:pt>
    <dgm:pt modelId="{BED2591E-881C-4A38-AA9A-28A097F3F8C5}" type="sibTrans" cxnId="{B0CCE1C2-2413-4FE7-AAD1-17CEDAD96B24}">
      <dgm:prSet/>
      <dgm:spPr/>
      <dgm:t>
        <a:bodyPr/>
        <a:lstStyle/>
        <a:p>
          <a:endParaRPr lang="en-US"/>
        </a:p>
      </dgm:t>
    </dgm:pt>
    <dgm:pt modelId="{F34450BC-A459-41D4-8C67-0329EFB6CF1D}" type="pres">
      <dgm:prSet presAssocID="{107F9010-0093-4111-9EAA-D901F639336A}" presName="mainComposite" presStyleCnt="0">
        <dgm:presLayoutVars>
          <dgm:chPref val="1"/>
          <dgm:dir/>
          <dgm:animOne val="branch"/>
          <dgm:animLvl val="lvl"/>
          <dgm:resizeHandles val="exact"/>
        </dgm:presLayoutVars>
      </dgm:prSet>
      <dgm:spPr/>
      <dgm:t>
        <a:bodyPr/>
        <a:lstStyle/>
        <a:p>
          <a:endParaRPr lang="en-US"/>
        </a:p>
      </dgm:t>
    </dgm:pt>
    <dgm:pt modelId="{D5C00E7C-B4EC-4A92-8FF4-5B2A896ED072}" type="pres">
      <dgm:prSet presAssocID="{107F9010-0093-4111-9EAA-D901F639336A}" presName="hierFlow" presStyleCnt="0"/>
      <dgm:spPr/>
      <dgm:t>
        <a:bodyPr/>
        <a:lstStyle/>
        <a:p>
          <a:endParaRPr lang="en-US"/>
        </a:p>
      </dgm:t>
    </dgm:pt>
    <dgm:pt modelId="{469234CA-7CEE-4355-B77E-77265F75B6E4}" type="pres">
      <dgm:prSet presAssocID="{107F9010-0093-4111-9EAA-D901F639336A}" presName="hierChild1" presStyleCnt="0">
        <dgm:presLayoutVars>
          <dgm:chPref val="1"/>
          <dgm:animOne val="branch"/>
          <dgm:animLvl val="lvl"/>
        </dgm:presLayoutVars>
      </dgm:prSet>
      <dgm:spPr/>
      <dgm:t>
        <a:bodyPr/>
        <a:lstStyle/>
        <a:p>
          <a:endParaRPr lang="en-US"/>
        </a:p>
      </dgm:t>
    </dgm:pt>
    <dgm:pt modelId="{FC46479B-83FF-45EE-827D-D94163D80760}" type="pres">
      <dgm:prSet presAssocID="{02BEBFE9-79FE-4AEC-82F5-EA59BC831993}" presName="Name14" presStyleCnt="0"/>
      <dgm:spPr/>
      <dgm:t>
        <a:bodyPr/>
        <a:lstStyle/>
        <a:p>
          <a:endParaRPr lang="en-US"/>
        </a:p>
      </dgm:t>
    </dgm:pt>
    <dgm:pt modelId="{F329EDEA-7862-40BC-9577-D99DDCEDFA84}" type="pres">
      <dgm:prSet presAssocID="{02BEBFE9-79FE-4AEC-82F5-EA59BC831993}" presName="level1Shape" presStyleLbl="node0" presStyleIdx="0" presStyleCnt="1" custScaleX="107062" custLinFactX="-5756" custLinFactY="-100000" custLinFactNeighborX="-100000" custLinFactNeighborY="-114404">
        <dgm:presLayoutVars>
          <dgm:chPref val="3"/>
        </dgm:presLayoutVars>
      </dgm:prSet>
      <dgm:spPr>
        <a:prstGeom prst="rect">
          <a:avLst/>
        </a:prstGeom>
      </dgm:spPr>
      <dgm:t>
        <a:bodyPr/>
        <a:lstStyle/>
        <a:p>
          <a:endParaRPr lang="en-US"/>
        </a:p>
      </dgm:t>
    </dgm:pt>
    <dgm:pt modelId="{EB9F63A9-D675-421E-A6DE-29192ABEBC4A}" type="pres">
      <dgm:prSet presAssocID="{02BEBFE9-79FE-4AEC-82F5-EA59BC831993}" presName="hierChild2" presStyleCnt="0"/>
      <dgm:spPr/>
      <dgm:t>
        <a:bodyPr/>
        <a:lstStyle/>
        <a:p>
          <a:endParaRPr lang="en-US"/>
        </a:p>
      </dgm:t>
    </dgm:pt>
    <dgm:pt modelId="{94B649BF-D10C-46C6-86DC-27288CA2A436}" type="pres">
      <dgm:prSet presAssocID="{1B68BE6D-D202-4DBC-B136-6B2836AB522B}" presName="Name19" presStyleLbl="parChTrans1D2" presStyleIdx="0" presStyleCnt="4"/>
      <dgm:spPr/>
      <dgm:t>
        <a:bodyPr/>
        <a:lstStyle/>
        <a:p>
          <a:endParaRPr lang="en-US"/>
        </a:p>
      </dgm:t>
    </dgm:pt>
    <dgm:pt modelId="{7DA245CD-7F8E-4798-8803-9D7CDF2BB232}" type="pres">
      <dgm:prSet presAssocID="{1D78ED53-F800-4D39-AA4B-C49B78F60C46}" presName="Name21" presStyleCnt="0"/>
      <dgm:spPr/>
      <dgm:t>
        <a:bodyPr/>
        <a:lstStyle/>
        <a:p>
          <a:endParaRPr lang="en-US"/>
        </a:p>
      </dgm:t>
    </dgm:pt>
    <dgm:pt modelId="{5AA8BBDC-80A6-4498-B136-35540308BE6D}" type="pres">
      <dgm:prSet presAssocID="{1D78ED53-F800-4D39-AA4B-C49B78F60C46}" presName="level2Shape" presStyleLbl="node2" presStyleIdx="0" presStyleCnt="4" custScaleX="124939" custLinFactY="-89388" custLinFactNeighborX="10507" custLinFactNeighborY="-100000"/>
      <dgm:spPr>
        <a:prstGeom prst="trapezoid">
          <a:avLst/>
        </a:prstGeom>
      </dgm:spPr>
      <dgm:t>
        <a:bodyPr/>
        <a:lstStyle/>
        <a:p>
          <a:endParaRPr lang="en-US"/>
        </a:p>
      </dgm:t>
    </dgm:pt>
    <dgm:pt modelId="{CB4E9FD8-EFC0-42D4-B154-974114F3C4EA}" type="pres">
      <dgm:prSet presAssocID="{1D78ED53-F800-4D39-AA4B-C49B78F60C46}" presName="hierChild3" presStyleCnt="0"/>
      <dgm:spPr/>
      <dgm:t>
        <a:bodyPr/>
        <a:lstStyle/>
        <a:p>
          <a:endParaRPr lang="en-US"/>
        </a:p>
      </dgm:t>
    </dgm:pt>
    <dgm:pt modelId="{21AAA8F3-D52B-4640-9468-2CA60650FD38}" type="pres">
      <dgm:prSet presAssocID="{97EDE2F8-4C76-4C72-80D3-4DB06960C306}" presName="Name19" presStyleLbl="parChTrans1D3" presStyleIdx="0" presStyleCnt="8"/>
      <dgm:spPr/>
      <dgm:t>
        <a:bodyPr/>
        <a:lstStyle/>
        <a:p>
          <a:endParaRPr lang="en-US"/>
        </a:p>
      </dgm:t>
    </dgm:pt>
    <dgm:pt modelId="{57BA1998-B6EB-4797-9011-87D7163181C4}" type="pres">
      <dgm:prSet presAssocID="{984E76B7-EF55-4742-9CD7-1470F726F7EF}" presName="Name21" presStyleCnt="0"/>
      <dgm:spPr/>
      <dgm:t>
        <a:bodyPr/>
        <a:lstStyle/>
        <a:p>
          <a:endParaRPr lang="en-US"/>
        </a:p>
      </dgm:t>
    </dgm:pt>
    <dgm:pt modelId="{EFFF90DD-D696-4F9B-B950-B21D35A89E2D}" type="pres">
      <dgm:prSet presAssocID="{984E76B7-EF55-4742-9CD7-1470F726F7EF}" presName="level2Shape" presStyleLbl="node3" presStyleIdx="0" presStyleCnt="8" custScaleY="152845" custLinFactY="-46857" custLinFactNeighborX="10507" custLinFactNeighborY="-100000"/>
      <dgm:spPr>
        <a:prstGeom prst="rect">
          <a:avLst/>
        </a:prstGeom>
      </dgm:spPr>
      <dgm:t>
        <a:bodyPr/>
        <a:lstStyle/>
        <a:p>
          <a:endParaRPr lang="en-US"/>
        </a:p>
      </dgm:t>
    </dgm:pt>
    <dgm:pt modelId="{9560D2E9-B05E-4779-A3DB-26EF3A272478}" type="pres">
      <dgm:prSet presAssocID="{984E76B7-EF55-4742-9CD7-1470F726F7EF}" presName="hierChild3" presStyleCnt="0"/>
      <dgm:spPr/>
      <dgm:t>
        <a:bodyPr/>
        <a:lstStyle/>
        <a:p>
          <a:endParaRPr lang="en-US"/>
        </a:p>
      </dgm:t>
    </dgm:pt>
    <dgm:pt modelId="{B6C921F0-48D0-4C8F-B72A-F0DF8DA0162F}" type="pres">
      <dgm:prSet presAssocID="{9A7425BD-6F0B-4A48-A140-AE91AF5D051B}" presName="Name19" presStyleLbl="parChTrans1D3" presStyleIdx="1" presStyleCnt="8"/>
      <dgm:spPr/>
      <dgm:t>
        <a:bodyPr/>
        <a:lstStyle/>
        <a:p>
          <a:endParaRPr lang="en-US"/>
        </a:p>
      </dgm:t>
    </dgm:pt>
    <dgm:pt modelId="{1CAC6DCB-C71D-4E8F-B09E-46E794BE0926}" type="pres">
      <dgm:prSet presAssocID="{DF6DAF5E-500B-467A-8724-1AC44E45CA3C}" presName="Name21" presStyleCnt="0"/>
      <dgm:spPr/>
      <dgm:t>
        <a:bodyPr/>
        <a:lstStyle/>
        <a:p>
          <a:endParaRPr lang="en-US"/>
        </a:p>
      </dgm:t>
    </dgm:pt>
    <dgm:pt modelId="{03CEB832-86A3-44E3-96DD-9136A0911067}" type="pres">
      <dgm:prSet presAssocID="{DF6DAF5E-500B-467A-8724-1AC44E45CA3C}" presName="level2Shape" presStyleLbl="node3" presStyleIdx="1" presStyleCnt="8" custScaleY="148864" custLinFactY="-46857" custLinFactNeighborX="10507" custLinFactNeighborY="-100000"/>
      <dgm:spPr>
        <a:prstGeom prst="rect">
          <a:avLst/>
        </a:prstGeom>
      </dgm:spPr>
      <dgm:t>
        <a:bodyPr/>
        <a:lstStyle/>
        <a:p>
          <a:endParaRPr lang="en-US"/>
        </a:p>
      </dgm:t>
    </dgm:pt>
    <dgm:pt modelId="{30D17F6C-6811-441B-B3ED-74072CF327C1}" type="pres">
      <dgm:prSet presAssocID="{DF6DAF5E-500B-467A-8724-1AC44E45CA3C}" presName="hierChild3" presStyleCnt="0"/>
      <dgm:spPr/>
      <dgm:t>
        <a:bodyPr/>
        <a:lstStyle/>
        <a:p>
          <a:endParaRPr lang="en-US"/>
        </a:p>
      </dgm:t>
    </dgm:pt>
    <dgm:pt modelId="{3756FFB2-F3E1-4BA0-B5E5-E71FE977C224}" type="pres">
      <dgm:prSet presAssocID="{EE893E41-54D3-42FB-8007-26CCCFF1092E}" presName="Name19" presStyleLbl="parChTrans1D4" presStyleIdx="0" presStyleCnt="13"/>
      <dgm:spPr/>
      <dgm:t>
        <a:bodyPr/>
        <a:lstStyle/>
        <a:p>
          <a:endParaRPr lang="en-US"/>
        </a:p>
      </dgm:t>
    </dgm:pt>
    <dgm:pt modelId="{F442DFBC-E3A6-4DAA-9CD6-E14190CF13B2}" type="pres">
      <dgm:prSet presAssocID="{6D08D02D-3AD2-4EC5-9749-09EFE1401025}" presName="Name21" presStyleCnt="0"/>
      <dgm:spPr/>
      <dgm:t>
        <a:bodyPr/>
        <a:lstStyle/>
        <a:p>
          <a:endParaRPr lang="en-US"/>
        </a:p>
      </dgm:t>
    </dgm:pt>
    <dgm:pt modelId="{D5AE3E91-9442-4193-A228-F294DA2C9DCD}" type="pres">
      <dgm:prSet presAssocID="{6D08D02D-3AD2-4EC5-9749-09EFE1401025}" presName="level2Shape" presStyleLbl="node4" presStyleIdx="0" presStyleCnt="13" custScaleX="162801" custLinFactNeighborX="-9444" custLinFactNeighborY="6841"/>
      <dgm:spPr>
        <a:prstGeom prst="trapezoid">
          <a:avLst/>
        </a:prstGeom>
      </dgm:spPr>
      <dgm:t>
        <a:bodyPr/>
        <a:lstStyle/>
        <a:p>
          <a:endParaRPr lang="en-US"/>
        </a:p>
      </dgm:t>
    </dgm:pt>
    <dgm:pt modelId="{95FB8729-DCEC-4F53-A2AB-55872B9A7E3C}" type="pres">
      <dgm:prSet presAssocID="{6D08D02D-3AD2-4EC5-9749-09EFE1401025}" presName="hierChild3" presStyleCnt="0"/>
      <dgm:spPr/>
      <dgm:t>
        <a:bodyPr/>
        <a:lstStyle/>
        <a:p>
          <a:endParaRPr lang="en-US"/>
        </a:p>
      </dgm:t>
    </dgm:pt>
    <dgm:pt modelId="{3922CFA4-BB7D-4858-9060-9A4BC02F2263}" type="pres">
      <dgm:prSet presAssocID="{5C1A1044-349F-4065-9209-084975080421}" presName="Name19" presStyleLbl="parChTrans1D4" presStyleIdx="1" presStyleCnt="13"/>
      <dgm:spPr/>
      <dgm:t>
        <a:bodyPr/>
        <a:lstStyle/>
        <a:p>
          <a:endParaRPr lang="en-US"/>
        </a:p>
      </dgm:t>
    </dgm:pt>
    <dgm:pt modelId="{8CE198D8-F381-4EC3-8540-32E25B8F5EFB}" type="pres">
      <dgm:prSet presAssocID="{1C703074-723B-4E31-AB67-38549AE0AF8A}" presName="Name21" presStyleCnt="0"/>
      <dgm:spPr/>
      <dgm:t>
        <a:bodyPr/>
        <a:lstStyle/>
        <a:p>
          <a:endParaRPr lang="en-US"/>
        </a:p>
      </dgm:t>
    </dgm:pt>
    <dgm:pt modelId="{04AF226E-D48B-46D0-B873-82DF7647B045}" type="pres">
      <dgm:prSet presAssocID="{1C703074-723B-4E31-AB67-38549AE0AF8A}" presName="level2Shape" presStyleLbl="node4" presStyleIdx="1" presStyleCnt="13" custScaleX="148236" custLinFactNeighborX="10507" custLinFactNeighborY="6841"/>
      <dgm:spPr>
        <a:prstGeom prst="trapezoid">
          <a:avLst/>
        </a:prstGeom>
      </dgm:spPr>
      <dgm:t>
        <a:bodyPr/>
        <a:lstStyle/>
        <a:p>
          <a:endParaRPr lang="en-US"/>
        </a:p>
      </dgm:t>
    </dgm:pt>
    <dgm:pt modelId="{15F11446-57F1-416D-AC69-3FB517E6DBEB}" type="pres">
      <dgm:prSet presAssocID="{1C703074-723B-4E31-AB67-38549AE0AF8A}" presName="hierChild3" presStyleCnt="0"/>
      <dgm:spPr/>
      <dgm:t>
        <a:bodyPr/>
        <a:lstStyle/>
        <a:p>
          <a:endParaRPr lang="en-US"/>
        </a:p>
      </dgm:t>
    </dgm:pt>
    <dgm:pt modelId="{7FE56A92-EDA7-4191-976A-CFEF1BA56710}" type="pres">
      <dgm:prSet presAssocID="{8F7F3589-BA83-47F0-8EAD-D7C54BEE3598}" presName="Name19" presStyleLbl="parChTrans1D4" presStyleIdx="2" presStyleCnt="13"/>
      <dgm:spPr/>
      <dgm:t>
        <a:bodyPr/>
        <a:lstStyle/>
        <a:p>
          <a:endParaRPr lang="en-US"/>
        </a:p>
      </dgm:t>
    </dgm:pt>
    <dgm:pt modelId="{81636A26-D339-45C6-B866-CFE6EDF9B3AA}" type="pres">
      <dgm:prSet presAssocID="{DB119322-C6DD-4586-87E3-FC4EFC3D5837}" presName="Name21" presStyleCnt="0"/>
      <dgm:spPr/>
      <dgm:t>
        <a:bodyPr/>
        <a:lstStyle/>
        <a:p>
          <a:endParaRPr lang="en-US"/>
        </a:p>
      </dgm:t>
    </dgm:pt>
    <dgm:pt modelId="{661A0AD9-FE5C-4D93-BE19-5C5EF38000EF}" type="pres">
      <dgm:prSet presAssocID="{DB119322-C6DD-4586-87E3-FC4EFC3D5837}" presName="level2Shape" presStyleLbl="node4" presStyleIdx="2" presStyleCnt="13" custScaleY="168194" custLinFactNeighborX="7623" custLinFactNeighborY="69323"/>
      <dgm:spPr>
        <a:prstGeom prst="rect">
          <a:avLst/>
        </a:prstGeom>
      </dgm:spPr>
      <dgm:t>
        <a:bodyPr/>
        <a:lstStyle/>
        <a:p>
          <a:endParaRPr lang="en-US"/>
        </a:p>
      </dgm:t>
    </dgm:pt>
    <dgm:pt modelId="{DF3348E0-AFDE-45E6-BF95-20081FDAD569}" type="pres">
      <dgm:prSet presAssocID="{DB119322-C6DD-4586-87E3-FC4EFC3D5837}" presName="hierChild3" presStyleCnt="0"/>
      <dgm:spPr/>
      <dgm:t>
        <a:bodyPr/>
        <a:lstStyle/>
        <a:p>
          <a:endParaRPr lang="en-US"/>
        </a:p>
      </dgm:t>
    </dgm:pt>
    <dgm:pt modelId="{986555F9-A4CB-4A82-B04C-43077D80EC72}" type="pres">
      <dgm:prSet presAssocID="{E26317C5-D63B-4B9A-9B7E-C742F27CC353}" presName="Name19" presStyleLbl="parChTrans1D4" presStyleIdx="3" presStyleCnt="13"/>
      <dgm:spPr/>
      <dgm:t>
        <a:bodyPr/>
        <a:lstStyle/>
        <a:p>
          <a:endParaRPr lang="en-US"/>
        </a:p>
      </dgm:t>
    </dgm:pt>
    <dgm:pt modelId="{93B4E4FB-4F0B-46C6-89C9-F2304A2E6EE8}" type="pres">
      <dgm:prSet presAssocID="{7E233CC9-2954-4279-9AD8-40198A4DF7B0}" presName="Name21" presStyleCnt="0"/>
      <dgm:spPr/>
      <dgm:t>
        <a:bodyPr/>
        <a:lstStyle/>
        <a:p>
          <a:endParaRPr lang="en-US"/>
        </a:p>
      </dgm:t>
    </dgm:pt>
    <dgm:pt modelId="{7BB1168B-14EC-4A92-888E-2C4E0A9F5A16}" type="pres">
      <dgm:prSet presAssocID="{7E233CC9-2954-4279-9AD8-40198A4DF7B0}" presName="level2Shape" presStyleLbl="node4" presStyleIdx="3" presStyleCnt="13" custScaleX="147479" custScaleY="168194" custLinFactX="79678" custLinFactNeighborX="100000" custLinFactNeighborY="69323"/>
      <dgm:spPr>
        <a:prstGeom prst="rect">
          <a:avLst/>
        </a:prstGeom>
      </dgm:spPr>
      <dgm:t>
        <a:bodyPr/>
        <a:lstStyle/>
        <a:p>
          <a:endParaRPr lang="en-US"/>
        </a:p>
      </dgm:t>
    </dgm:pt>
    <dgm:pt modelId="{CE0277A0-140E-492A-A414-ECDBF8F94CF0}" type="pres">
      <dgm:prSet presAssocID="{7E233CC9-2954-4279-9AD8-40198A4DF7B0}" presName="hierChild3" presStyleCnt="0"/>
      <dgm:spPr/>
      <dgm:t>
        <a:bodyPr/>
        <a:lstStyle/>
        <a:p>
          <a:endParaRPr lang="en-US"/>
        </a:p>
      </dgm:t>
    </dgm:pt>
    <dgm:pt modelId="{1084C92F-C7F5-4CA6-9316-1EBB090CD8E8}" type="pres">
      <dgm:prSet presAssocID="{0365DABC-8211-4089-995B-1FA8B73701C9}" presName="Name19" presStyleLbl="parChTrans1D4" presStyleIdx="4" presStyleCnt="13"/>
      <dgm:spPr/>
      <dgm:t>
        <a:bodyPr/>
        <a:lstStyle/>
        <a:p>
          <a:endParaRPr lang="en-US"/>
        </a:p>
      </dgm:t>
    </dgm:pt>
    <dgm:pt modelId="{F1DED2EA-F986-4B9A-80DE-E3589AF933EE}" type="pres">
      <dgm:prSet presAssocID="{9823D77C-218D-4B52-8B7F-68ADC87D2994}" presName="Name21" presStyleCnt="0"/>
      <dgm:spPr/>
      <dgm:t>
        <a:bodyPr/>
        <a:lstStyle/>
        <a:p>
          <a:endParaRPr lang="en-US"/>
        </a:p>
      </dgm:t>
    </dgm:pt>
    <dgm:pt modelId="{7F2E4D88-5528-4064-9159-970628B59DEE}" type="pres">
      <dgm:prSet presAssocID="{9823D77C-218D-4B52-8B7F-68ADC87D2994}" presName="level2Shape" presStyleLbl="node4" presStyleIdx="4" presStyleCnt="13" custScaleY="168194" custLinFactX="-46967" custLinFactNeighborX="-100000" custLinFactNeighborY="69323"/>
      <dgm:spPr>
        <a:prstGeom prst="rect">
          <a:avLst/>
        </a:prstGeom>
      </dgm:spPr>
      <dgm:t>
        <a:bodyPr/>
        <a:lstStyle/>
        <a:p>
          <a:endParaRPr lang="en-US"/>
        </a:p>
      </dgm:t>
    </dgm:pt>
    <dgm:pt modelId="{4E5BE9D5-E43B-48C4-A5D0-C3798D1193EC}" type="pres">
      <dgm:prSet presAssocID="{9823D77C-218D-4B52-8B7F-68ADC87D2994}" presName="hierChild3" presStyleCnt="0"/>
      <dgm:spPr/>
      <dgm:t>
        <a:bodyPr/>
        <a:lstStyle/>
        <a:p>
          <a:endParaRPr lang="en-US"/>
        </a:p>
      </dgm:t>
    </dgm:pt>
    <dgm:pt modelId="{F9CEAD31-EE0F-479B-9B9B-823C4B741740}" type="pres">
      <dgm:prSet presAssocID="{1C3F0B55-DFAC-4625-9566-2B1209505514}" presName="Name19" presStyleLbl="parChTrans1D3" presStyleIdx="2" presStyleCnt="8"/>
      <dgm:spPr/>
      <dgm:t>
        <a:bodyPr/>
        <a:lstStyle/>
        <a:p>
          <a:endParaRPr lang="en-US"/>
        </a:p>
      </dgm:t>
    </dgm:pt>
    <dgm:pt modelId="{09911A87-D210-41C7-97E6-F5378A5E93DB}" type="pres">
      <dgm:prSet presAssocID="{97CF9229-6799-4D8C-8D37-60C1412CC990}" presName="Name21" presStyleCnt="0"/>
      <dgm:spPr/>
      <dgm:t>
        <a:bodyPr/>
        <a:lstStyle/>
        <a:p>
          <a:endParaRPr lang="en-US"/>
        </a:p>
      </dgm:t>
    </dgm:pt>
    <dgm:pt modelId="{B9868F50-5666-40F9-A165-A1C73681C9E7}" type="pres">
      <dgm:prSet presAssocID="{97CF9229-6799-4D8C-8D37-60C1412CC990}" presName="level2Shape" presStyleLbl="node3" presStyleIdx="2" presStyleCnt="8" custScaleY="143487" custLinFactY="-46857" custLinFactNeighborX="-92452" custLinFactNeighborY="-100000"/>
      <dgm:spPr>
        <a:prstGeom prst="rect">
          <a:avLst/>
        </a:prstGeom>
      </dgm:spPr>
      <dgm:t>
        <a:bodyPr/>
        <a:lstStyle/>
        <a:p>
          <a:endParaRPr lang="en-US"/>
        </a:p>
      </dgm:t>
    </dgm:pt>
    <dgm:pt modelId="{5D1ED01B-BA8E-45B0-BA64-79D57EEE029E}" type="pres">
      <dgm:prSet presAssocID="{97CF9229-6799-4D8C-8D37-60C1412CC990}" presName="hierChild3" presStyleCnt="0"/>
      <dgm:spPr/>
      <dgm:t>
        <a:bodyPr/>
        <a:lstStyle/>
        <a:p>
          <a:endParaRPr lang="en-US"/>
        </a:p>
      </dgm:t>
    </dgm:pt>
    <dgm:pt modelId="{B124A691-A837-4E68-83C0-866155BC1F48}" type="pres">
      <dgm:prSet presAssocID="{5F106EDA-AD73-4898-999D-E1C3B631000C}" presName="Name19" presStyleLbl="parChTrans1D4" presStyleIdx="5" presStyleCnt="13"/>
      <dgm:spPr/>
      <dgm:t>
        <a:bodyPr/>
        <a:lstStyle/>
        <a:p>
          <a:endParaRPr lang="en-US"/>
        </a:p>
      </dgm:t>
    </dgm:pt>
    <dgm:pt modelId="{E9888E16-8AD1-4102-9958-F9DCCC13F733}" type="pres">
      <dgm:prSet presAssocID="{3DBD04A3-891A-4996-A0FE-07B657EE9874}" presName="Name21" presStyleCnt="0"/>
      <dgm:spPr/>
      <dgm:t>
        <a:bodyPr/>
        <a:lstStyle/>
        <a:p>
          <a:endParaRPr lang="en-US"/>
        </a:p>
      </dgm:t>
    </dgm:pt>
    <dgm:pt modelId="{8AB79216-2003-4DFC-A2AA-CB3FA64E1145}" type="pres">
      <dgm:prSet presAssocID="{3DBD04A3-891A-4996-A0FE-07B657EE9874}" presName="level2Shape" presStyleLbl="node4" presStyleIdx="5" presStyleCnt="13" custScaleX="134460" custLinFactY="-10261" custLinFactNeighborX="-50227" custLinFactNeighborY="-100000"/>
      <dgm:spPr>
        <a:prstGeom prst="trapezoid">
          <a:avLst/>
        </a:prstGeom>
      </dgm:spPr>
      <dgm:t>
        <a:bodyPr/>
        <a:lstStyle/>
        <a:p>
          <a:endParaRPr lang="en-US"/>
        </a:p>
      </dgm:t>
    </dgm:pt>
    <dgm:pt modelId="{82A0E48E-AD7A-4551-A0A0-CBF1714A21C7}" type="pres">
      <dgm:prSet presAssocID="{3DBD04A3-891A-4996-A0FE-07B657EE9874}" presName="hierChild3" presStyleCnt="0"/>
      <dgm:spPr/>
      <dgm:t>
        <a:bodyPr/>
        <a:lstStyle/>
        <a:p>
          <a:endParaRPr lang="en-US"/>
        </a:p>
      </dgm:t>
    </dgm:pt>
    <dgm:pt modelId="{CF8E1395-2A74-4D5B-9A77-0E0A0D9A74B0}" type="pres">
      <dgm:prSet presAssocID="{884DF5D4-C504-4188-96E6-216019CE8881}" presName="Name19" presStyleLbl="parChTrans1D4" presStyleIdx="6" presStyleCnt="13"/>
      <dgm:spPr/>
      <dgm:t>
        <a:bodyPr/>
        <a:lstStyle/>
        <a:p>
          <a:endParaRPr lang="en-US"/>
        </a:p>
      </dgm:t>
    </dgm:pt>
    <dgm:pt modelId="{62412921-026E-4B75-8DA0-C65CDA92D68B}" type="pres">
      <dgm:prSet presAssocID="{A2B35D21-218A-42B5-AAB6-DD41DA7EB48B}" presName="Name21" presStyleCnt="0"/>
      <dgm:spPr/>
      <dgm:t>
        <a:bodyPr/>
        <a:lstStyle/>
        <a:p>
          <a:endParaRPr lang="en-US"/>
        </a:p>
      </dgm:t>
    </dgm:pt>
    <dgm:pt modelId="{1F445EED-D98B-43CD-A95B-3D1189D5C491}" type="pres">
      <dgm:prSet presAssocID="{A2B35D21-218A-42B5-AAB6-DD41DA7EB48B}" presName="level2Shape" presStyleLbl="node4" presStyleIdx="6" presStyleCnt="13" custLinFactY="-10261" custLinFactNeighborX="-71888" custLinFactNeighborY="-100000"/>
      <dgm:spPr>
        <a:prstGeom prst="trapezoid">
          <a:avLst/>
        </a:prstGeom>
      </dgm:spPr>
      <dgm:t>
        <a:bodyPr/>
        <a:lstStyle/>
        <a:p>
          <a:endParaRPr lang="en-US"/>
        </a:p>
      </dgm:t>
    </dgm:pt>
    <dgm:pt modelId="{2809C444-ECEB-4287-AD0C-DE8C089FEDE5}" type="pres">
      <dgm:prSet presAssocID="{A2B35D21-218A-42B5-AAB6-DD41DA7EB48B}" presName="hierChild3" presStyleCnt="0"/>
      <dgm:spPr/>
      <dgm:t>
        <a:bodyPr/>
        <a:lstStyle/>
        <a:p>
          <a:endParaRPr lang="en-US"/>
        </a:p>
      </dgm:t>
    </dgm:pt>
    <dgm:pt modelId="{B5106A93-8E94-4B09-8F52-965F324EA273}" type="pres">
      <dgm:prSet presAssocID="{2FB18DF1-E26D-4353-BBCD-16DDDFE64A6A}" presName="Name19" presStyleLbl="parChTrans1D3" presStyleIdx="3" presStyleCnt="8"/>
      <dgm:spPr/>
      <dgm:t>
        <a:bodyPr/>
        <a:lstStyle/>
        <a:p>
          <a:endParaRPr lang="en-US"/>
        </a:p>
      </dgm:t>
    </dgm:pt>
    <dgm:pt modelId="{5A7E6B27-1BF2-4DAB-B45C-BC1BC343E3B1}" type="pres">
      <dgm:prSet presAssocID="{B7681716-49CC-48F5-A5EE-4EFD3680D2AC}" presName="Name21" presStyleCnt="0"/>
      <dgm:spPr/>
      <dgm:t>
        <a:bodyPr/>
        <a:lstStyle/>
        <a:p>
          <a:endParaRPr lang="en-US"/>
        </a:p>
      </dgm:t>
    </dgm:pt>
    <dgm:pt modelId="{8C9A8476-0326-4220-9A1C-82AF7D284A6A}" type="pres">
      <dgm:prSet presAssocID="{B7681716-49CC-48F5-A5EE-4EFD3680D2AC}" presName="level2Shape" presStyleLbl="node3" presStyleIdx="3" presStyleCnt="8" custScaleY="157103" custLinFactY="-46857" custLinFactNeighborX="-92452" custLinFactNeighborY="-100000"/>
      <dgm:spPr>
        <a:prstGeom prst="rect">
          <a:avLst/>
        </a:prstGeom>
      </dgm:spPr>
      <dgm:t>
        <a:bodyPr/>
        <a:lstStyle/>
        <a:p>
          <a:endParaRPr lang="en-US"/>
        </a:p>
      </dgm:t>
    </dgm:pt>
    <dgm:pt modelId="{1E08C983-700F-45EC-8032-03F717ADFB69}" type="pres">
      <dgm:prSet presAssocID="{B7681716-49CC-48F5-A5EE-4EFD3680D2AC}" presName="hierChild3" presStyleCnt="0"/>
      <dgm:spPr/>
      <dgm:t>
        <a:bodyPr/>
        <a:lstStyle/>
        <a:p>
          <a:endParaRPr lang="en-US"/>
        </a:p>
      </dgm:t>
    </dgm:pt>
    <dgm:pt modelId="{84C8FB54-6960-4B74-B51D-D493EE445A41}" type="pres">
      <dgm:prSet presAssocID="{FF1E9C5C-F336-45D3-BDAF-47EEAC09F100}" presName="Name19" presStyleLbl="parChTrans1D2" presStyleIdx="1" presStyleCnt="4"/>
      <dgm:spPr/>
      <dgm:t>
        <a:bodyPr/>
        <a:lstStyle/>
        <a:p>
          <a:endParaRPr lang="en-US"/>
        </a:p>
      </dgm:t>
    </dgm:pt>
    <dgm:pt modelId="{F8D8E39D-984D-4CC9-ACF9-0858903CBEA8}" type="pres">
      <dgm:prSet presAssocID="{8875A887-834B-463C-B148-683DDDCEA450}" presName="Name21" presStyleCnt="0"/>
      <dgm:spPr/>
      <dgm:t>
        <a:bodyPr/>
        <a:lstStyle/>
        <a:p>
          <a:endParaRPr lang="en-US"/>
        </a:p>
      </dgm:t>
    </dgm:pt>
    <dgm:pt modelId="{429E6569-7B4D-406A-B5B7-767AD7D17293}" type="pres">
      <dgm:prSet presAssocID="{8875A887-834B-463C-B148-683DDDCEA450}" presName="level2Shape" presStyleLbl="node2" presStyleIdx="1" presStyleCnt="4" custLinFactY="-89388" custLinFactNeighborX="10507" custLinFactNeighborY="-100000"/>
      <dgm:spPr>
        <a:prstGeom prst="trapezoid">
          <a:avLst/>
        </a:prstGeom>
      </dgm:spPr>
      <dgm:t>
        <a:bodyPr/>
        <a:lstStyle/>
        <a:p>
          <a:endParaRPr lang="en-US"/>
        </a:p>
      </dgm:t>
    </dgm:pt>
    <dgm:pt modelId="{B1C180AB-E813-4D21-BFDF-75FF714ECC7B}" type="pres">
      <dgm:prSet presAssocID="{8875A887-834B-463C-B148-683DDDCEA450}" presName="hierChild3" presStyleCnt="0"/>
      <dgm:spPr/>
      <dgm:t>
        <a:bodyPr/>
        <a:lstStyle/>
        <a:p>
          <a:endParaRPr lang="en-US"/>
        </a:p>
      </dgm:t>
    </dgm:pt>
    <dgm:pt modelId="{997CF579-6338-402E-A973-FC699C670D54}" type="pres">
      <dgm:prSet presAssocID="{D96D9BFF-BB88-4C0F-B039-2481C1D1F9F8}" presName="Name19" presStyleLbl="parChTrans1D2" presStyleIdx="2" presStyleCnt="4"/>
      <dgm:spPr/>
      <dgm:t>
        <a:bodyPr/>
        <a:lstStyle/>
        <a:p>
          <a:endParaRPr lang="en-US"/>
        </a:p>
      </dgm:t>
    </dgm:pt>
    <dgm:pt modelId="{57FB8FDF-1124-46D2-9460-D36D6ECB404B}" type="pres">
      <dgm:prSet presAssocID="{54B8B337-EDCF-475D-81CB-377839DBC0A3}" presName="Name21" presStyleCnt="0"/>
      <dgm:spPr/>
      <dgm:t>
        <a:bodyPr/>
        <a:lstStyle/>
        <a:p>
          <a:endParaRPr lang="en-US"/>
        </a:p>
      </dgm:t>
    </dgm:pt>
    <dgm:pt modelId="{C2F9FD25-E708-4BD4-97A7-7329818D7612}" type="pres">
      <dgm:prSet presAssocID="{54B8B337-EDCF-475D-81CB-377839DBC0A3}" presName="level2Shape" presStyleLbl="node2" presStyleIdx="2" presStyleCnt="4" custLinFactY="-89388" custLinFactNeighborX="10507" custLinFactNeighborY="-100000"/>
      <dgm:spPr>
        <a:prstGeom prst="trapezoid">
          <a:avLst/>
        </a:prstGeom>
      </dgm:spPr>
      <dgm:t>
        <a:bodyPr/>
        <a:lstStyle/>
        <a:p>
          <a:endParaRPr lang="en-US"/>
        </a:p>
      </dgm:t>
    </dgm:pt>
    <dgm:pt modelId="{A01E3AE3-E554-498A-82AD-B184B9D05487}" type="pres">
      <dgm:prSet presAssocID="{54B8B337-EDCF-475D-81CB-377839DBC0A3}" presName="hierChild3" presStyleCnt="0"/>
      <dgm:spPr/>
      <dgm:t>
        <a:bodyPr/>
        <a:lstStyle/>
        <a:p>
          <a:endParaRPr lang="en-US"/>
        </a:p>
      </dgm:t>
    </dgm:pt>
    <dgm:pt modelId="{FD3F208C-D85C-488E-AB75-96B076C28503}" type="pres">
      <dgm:prSet presAssocID="{9F8AB8C6-0B62-4448-B13D-6E4EA20C927B}" presName="Name19" presStyleLbl="parChTrans1D2" presStyleIdx="3" presStyleCnt="4"/>
      <dgm:spPr/>
      <dgm:t>
        <a:bodyPr/>
        <a:lstStyle/>
        <a:p>
          <a:endParaRPr lang="en-US"/>
        </a:p>
      </dgm:t>
    </dgm:pt>
    <dgm:pt modelId="{6FADE82B-21C7-468B-97C9-78A94076B474}" type="pres">
      <dgm:prSet presAssocID="{9F726CEA-BD45-4204-B3F8-2E4CB44FA5C1}" presName="Name21" presStyleCnt="0"/>
      <dgm:spPr/>
      <dgm:t>
        <a:bodyPr/>
        <a:lstStyle/>
        <a:p>
          <a:endParaRPr lang="en-US"/>
        </a:p>
      </dgm:t>
    </dgm:pt>
    <dgm:pt modelId="{224D2C24-1DFB-4440-B4B1-E04E4B837BFE}" type="pres">
      <dgm:prSet presAssocID="{9F726CEA-BD45-4204-B3F8-2E4CB44FA5C1}" presName="level2Shape" presStyleLbl="node2" presStyleIdx="3" presStyleCnt="4" custLinFactX="-100000" custLinFactY="-89388" custLinFactNeighborX="-131993" custLinFactNeighborY="-100000"/>
      <dgm:spPr>
        <a:prstGeom prst="trapezoid">
          <a:avLst/>
        </a:prstGeom>
      </dgm:spPr>
      <dgm:t>
        <a:bodyPr/>
        <a:lstStyle/>
        <a:p>
          <a:endParaRPr lang="en-US"/>
        </a:p>
      </dgm:t>
    </dgm:pt>
    <dgm:pt modelId="{D13BB61E-5E77-40BD-B275-B427AD18A012}" type="pres">
      <dgm:prSet presAssocID="{9F726CEA-BD45-4204-B3F8-2E4CB44FA5C1}" presName="hierChild3" presStyleCnt="0"/>
      <dgm:spPr/>
      <dgm:t>
        <a:bodyPr/>
        <a:lstStyle/>
        <a:p>
          <a:endParaRPr lang="en-US"/>
        </a:p>
      </dgm:t>
    </dgm:pt>
    <dgm:pt modelId="{99D4D27F-A87D-4F41-A5FE-4F46A0364BAF}" type="pres">
      <dgm:prSet presAssocID="{40B5BE24-9A12-4132-AF43-E24ECBE627A7}" presName="Name19" presStyleLbl="parChTrans1D3" presStyleIdx="4" presStyleCnt="8"/>
      <dgm:spPr/>
      <dgm:t>
        <a:bodyPr/>
        <a:lstStyle/>
        <a:p>
          <a:endParaRPr lang="en-US"/>
        </a:p>
      </dgm:t>
    </dgm:pt>
    <dgm:pt modelId="{56AD284E-BD19-4087-8969-EBAEC1C1A1A6}" type="pres">
      <dgm:prSet presAssocID="{5E478A59-92B9-4F78-969F-8C6CCB789F74}" presName="Name21" presStyleCnt="0"/>
      <dgm:spPr/>
      <dgm:t>
        <a:bodyPr/>
        <a:lstStyle/>
        <a:p>
          <a:endParaRPr lang="en-US"/>
        </a:p>
      </dgm:t>
    </dgm:pt>
    <dgm:pt modelId="{FA90E838-468D-4084-817B-0660B87A9494}" type="pres">
      <dgm:prSet presAssocID="{5E478A59-92B9-4F78-969F-8C6CCB789F74}" presName="level2Shape" presStyleLbl="node3" presStyleIdx="4" presStyleCnt="8" custLinFactY="-46857" custLinFactNeighborX="-83358" custLinFactNeighborY="-100000"/>
      <dgm:spPr>
        <a:prstGeom prst="rect">
          <a:avLst/>
        </a:prstGeom>
      </dgm:spPr>
      <dgm:t>
        <a:bodyPr/>
        <a:lstStyle/>
        <a:p>
          <a:endParaRPr lang="en-US"/>
        </a:p>
      </dgm:t>
    </dgm:pt>
    <dgm:pt modelId="{5511C0AC-7334-494A-9F72-050C01613D72}" type="pres">
      <dgm:prSet presAssocID="{5E478A59-92B9-4F78-969F-8C6CCB789F74}" presName="hierChild3" presStyleCnt="0"/>
      <dgm:spPr/>
      <dgm:t>
        <a:bodyPr/>
        <a:lstStyle/>
        <a:p>
          <a:endParaRPr lang="en-US"/>
        </a:p>
      </dgm:t>
    </dgm:pt>
    <dgm:pt modelId="{2D778342-7038-49F1-B4AE-EABF475E78D1}" type="pres">
      <dgm:prSet presAssocID="{8E02ED62-6B3F-4035-BB52-D50C13DB49AA}" presName="Name19" presStyleLbl="parChTrans1D3" presStyleIdx="5" presStyleCnt="8"/>
      <dgm:spPr/>
      <dgm:t>
        <a:bodyPr/>
        <a:lstStyle/>
        <a:p>
          <a:endParaRPr lang="en-US"/>
        </a:p>
      </dgm:t>
    </dgm:pt>
    <dgm:pt modelId="{3CC93CCE-8A6A-4725-8104-7AA435CB92E1}" type="pres">
      <dgm:prSet presAssocID="{94183D51-3BA1-4A1B-82D8-8CE7A4DEA595}" presName="Name21" presStyleCnt="0"/>
      <dgm:spPr/>
      <dgm:t>
        <a:bodyPr/>
        <a:lstStyle/>
        <a:p>
          <a:endParaRPr lang="en-US"/>
        </a:p>
      </dgm:t>
    </dgm:pt>
    <dgm:pt modelId="{451BCBE8-21A1-47A1-BB5E-A6E67A804CD6}" type="pres">
      <dgm:prSet presAssocID="{94183D51-3BA1-4A1B-82D8-8CE7A4DEA595}" presName="level2Shape" presStyleLbl="node3" presStyleIdx="5" presStyleCnt="8" custLinFactY="-46857" custLinFactNeighborX="-83358" custLinFactNeighborY="-100000"/>
      <dgm:spPr>
        <a:prstGeom prst="rect">
          <a:avLst/>
        </a:prstGeom>
      </dgm:spPr>
      <dgm:t>
        <a:bodyPr/>
        <a:lstStyle/>
        <a:p>
          <a:endParaRPr lang="en-US"/>
        </a:p>
      </dgm:t>
    </dgm:pt>
    <dgm:pt modelId="{CFDED2F6-3762-411A-95D7-266FAF1EA9DF}" type="pres">
      <dgm:prSet presAssocID="{94183D51-3BA1-4A1B-82D8-8CE7A4DEA595}" presName="hierChild3" presStyleCnt="0"/>
      <dgm:spPr/>
      <dgm:t>
        <a:bodyPr/>
        <a:lstStyle/>
        <a:p>
          <a:endParaRPr lang="en-US"/>
        </a:p>
      </dgm:t>
    </dgm:pt>
    <dgm:pt modelId="{6AC0D56C-B870-42AF-9C41-F610F74D60E2}" type="pres">
      <dgm:prSet presAssocID="{DA0B8017-A659-4A19-9AC5-B70E0AB44B21}" presName="Name19" presStyleLbl="parChTrans1D3" presStyleIdx="6" presStyleCnt="8"/>
      <dgm:spPr/>
      <dgm:t>
        <a:bodyPr/>
        <a:lstStyle/>
        <a:p>
          <a:endParaRPr lang="en-US"/>
        </a:p>
      </dgm:t>
    </dgm:pt>
    <dgm:pt modelId="{A09571ED-C32D-49B6-A62D-110B03D20D2C}" type="pres">
      <dgm:prSet presAssocID="{69F6C610-C292-4288-9E34-AD06EA22B3F0}" presName="Name21" presStyleCnt="0"/>
      <dgm:spPr/>
      <dgm:t>
        <a:bodyPr/>
        <a:lstStyle/>
        <a:p>
          <a:endParaRPr lang="en-US"/>
        </a:p>
      </dgm:t>
    </dgm:pt>
    <dgm:pt modelId="{ECCF16BA-B3F0-4D73-B4EC-D1964FA179D5}" type="pres">
      <dgm:prSet presAssocID="{69F6C610-C292-4288-9E34-AD06EA22B3F0}" presName="level2Shape" presStyleLbl="node3" presStyleIdx="6" presStyleCnt="8" custLinFactY="-46857" custLinFactNeighborX="-83358" custLinFactNeighborY="-100000"/>
      <dgm:spPr>
        <a:prstGeom prst="rect">
          <a:avLst/>
        </a:prstGeom>
      </dgm:spPr>
      <dgm:t>
        <a:bodyPr/>
        <a:lstStyle/>
        <a:p>
          <a:endParaRPr lang="en-US"/>
        </a:p>
      </dgm:t>
    </dgm:pt>
    <dgm:pt modelId="{08BFF03D-51F2-4F9F-B180-9213B749EF39}" type="pres">
      <dgm:prSet presAssocID="{69F6C610-C292-4288-9E34-AD06EA22B3F0}" presName="hierChild3" presStyleCnt="0"/>
      <dgm:spPr/>
      <dgm:t>
        <a:bodyPr/>
        <a:lstStyle/>
        <a:p>
          <a:endParaRPr lang="en-US"/>
        </a:p>
      </dgm:t>
    </dgm:pt>
    <dgm:pt modelId="{3D280211-5D5A-4F4D-89FA-12BABD069199}" type="pres">
      <dgm:prSet presAssocID="{6D8601B3-764E-4F94-9C81-188CD06189A2}" presName="Name19" presStyleLbl="parChTrans1D4" presStyleIdx="7" presStyleCnt="13"/>
      <dgm:spPr/>
      <dgm:t>
        <a:bodyPr/>
        <a:lstStyle/>
        <a:p>
          <a:endParaRPr lang="en-US"/>
        </a:p>
      </dgm:t>
    </dgm:pt>
    <dgm:pt modelId="{53F87260-99EE-4210-BDCB-A73F3EDED7F2}" type="pres">
      <dgm:prSet presAssocID="{96150DA1-4257-4394-93EA-A58AE6EC84D6}" presName="Name21" presStyleCnt="0"/>
      <dgm:spPr/>
      <dgm:t>
        <a:bodyPr/>
        <a:lstStyle/>
        <a:p>
          <a:endParaRPr lang="en-US"/>
        </a:p>
      </dgm:t>
    </dgm:pt>
    <dgm:pt modelId="{CE7DEEEC-1255-4912-98AF-672A40D386A8}" type="pres">
      <dgm:prSet presAssocID="{96150DA1-4257-4394-93EA-A58AE6EC84D6}" presName="level2Shape" presStyleLbl="node4" presStyleIdx="7" presStyleCnt="13" custLinFactX="-13265" custLinFactNeighborX="-100000" custLinFactNeighborY="8082"/>
      <dgm:spPr>
        <a:prstGeom prst="trapezoid">
          <a:avLst/>
        </a:prstGeom>
      </dgm:spPr>
      <dgm:t>
        <a:bodyPr/>
        <a:lstStyle/>
        <a:p>
          <a:endParaRPr lang="en-US"/>
        </a:p>
      </dgm:t>
    </dgm:pt>
    <dgm:pt modelId="{935F6FDA-53DB-4D68-B8C4-E871A25F2950}" type="pres">
      <dgm:prSet presAssocID="{96150DA1-4257-4394-93EA-A58AE6EC84D6}" presName="hierChild3" presStyleCnt="0"/>
      <dgm:spPr/>
      <dgm:t>
        <a:bodyPr/>
        <a:lstStyle/>
        <a:p>
          <a:endParaRPr lang="en-US"/>
        </a:p>
      </dgm:t>
    </dgm:pt>
    <dgm:pt modelId="{88D73B2E-87D9-493C-A291-D87A588AB081}" type="pres">
      <dgm:prSet presAssocID="{5392680B-4DE6-468C-A9D1-CC774472C441}" presName="Name19" presStyleLbl="parChTrans1D4" presStyleIdx="8" presStyleCnt="13"/>
      <dgm:spPr/>
      <dgm:t>
        <a:bodyPr/>
        <a:lstStyle/>
        <a:p>
          <a:endParaRPr lang="en-US"/>
        </a:p>
      </dgm:t>
    </dgm:pt>
    <dgm:pt modelId="{5D4F5426-B3D2-4507-AC39-60BC1AE00664}" type="pres">
      <dgm:prSet presAssocID="{AA1A07AB-E1FF-4031-85E4-2B79A83BEB9F}" presName="Name21" presStyleCnt="0"/>
      <dgm:spPr/>
      <dgm:t>
        <a:bodyPr/>
        <a:lstStyle/>
        <a:p>
          <a:endParaRPr lang="en-US"/>
        </a:p>
      </dgm:t>
    </dgm:pt>
    <dgm:pt modelId="{8DCDF292-3D17-4940-ACAD-A925ECDEF7DF}" type="pres">
      <dgm:prSet presAssocID="{AA1A07AB-E1FF-4031-85E4-2B79A83BEB9F}" presName="level2Shape" presStyleLbl="node4" presStyleIdx="8" presStyleCnt="13" custScaleX="147645" custLinFactNeighborX="-98269" custLinFactNeighborY="6841"/>
      <dgm:spPr>
        <a:prstGeom prst="trapezoid">
          <a:avLst/>
        </a:prstGeom>
      </dgm:spPr>
      <dgm:t>
        <a:bodyPr/>
        <a:lstStyle/>
        <a:p>
          <a:endParaRPr lang="en-US"/>
        </a:p>
      </dgm:t>
    </dgm:pt>
    <dgm:pt modelId="{B0A6FFE5-5956-433E-9625-AE987AB1E526}" type="pres">
      <dgm:prSet presAssocID="{AA1A07AB-E1FF-4031-85E4-2B79A83BEB9F}" presName="hierChild3" presStyleCnt="0"/>
      <dgm:spPr/>
      <dgm:t>
        <a:bodyPr/>
        <a:lstStyle/>
        <a:p>
          <a:endParaRPr lang="en-US"/>
        </a:p>
      </dgm:t>
    </dgm:pt>
    <dgm:pt modelId="{5CB0CAB1-89D7-4B2A-B80B-C812F5DF10AE}" type="pres">
      <dgm:prSet presAssocID="{116E1B63-8019-40AC-AA04-5EE15178DA36}" presName="Name19" presStyleLbl="parChTrans1D4" presStyleIdx="9" presStyleCnt="13"/>
      <dgm:spPr/>
      <dgm:t>
        <a:bodyPr/>
        <a:lstStyle/>
        <a:p>
          <a:endParaRPr lang="en-US"/>
        </a:p>
      </dgm:t>
    </dgm:pt>
    <dgm:pt modelId="{6077A488-C6FB-402D-BED4-F2929148B96C}" type="pres">
      <dgm:prSet presAssocID="{32349B88-A549-44E0-B346-8C06DC865FA6}" presName="Name21" presStyleCnt="0"/>
      <dgm:spPr/>
      <dgm:t>
        <a:bodyPr/>
        <a:lstStyle/>
        <a:p>
          <a:endParaRPr lang="en-US"/>
        </a:p>
      </dgm:t>
    </dgm:pt>
    <dgm:pt modelId="{8FFB6A4F-F1A9-4ED4-936C-2DD05C8D675B}" type="pres">
      <dgm:prSet presAssocID="{32349B88-A549-44E0-B346-8C06DC865FA6}" presName="level2Shape" presStyleLbl="node4" presStyleIdx="9" presStyleCnt="13" custScaleX="123019" custScaleY="159300" custLinFactY="70563" custLinFactNeighborX="-89514" custLinFactNeighborY="100000"/>
      <dgm:spPr>
        <a:prstGeom prst="rect">
          <a:avLst/>
        </a:prstGeom>
      </dgm:spPr>
      <dgm:t>
        <a:bodyPr/>
        <a:lstStyle/>
        <a:p>
          <a:endParaRPr lang="en-US"/>
        </a:p>
      </dgm:t>
    </dgm:pt>
    <dgm:pt modelId="{4D5BAC74-5FE6-47BC-957E-BE6AEF0C6AE0}" type="pres">
      <dgm:prSet presAssocID="{32349B88-A549-44E0-B346-8C06DC865FA6}" presName="hierChild3" presStyleCnt="0"/>
      <dgm:spPr/>
      <dgm:t>
        <a:bodyPr/>
        <a:lstStyle/>
        <a:p>
          <a:endParaRPr lang="en-US"/>
        </a:p>
      </dgm:t>
    </dgm:pt>
    <dgm:pt modelId="{B521A431-388F-4E68-B658-DD54CA58CD33}" type="pres">
      <dgm:prSet presAssocID="{807B6D96-387F-4676-85FE-2008B3A7AF2A}" presName="Name19" presStyleLbl="parChTrans1D4" presStyleIdx="10" presStyleCnt="13"/>
      <dgm:spPr/>
      <dgm:t>
        <a:bodyPr/>
        <a:lstStyle/>
        <a:p>
          <a:endParaRPr lang="en-US"/>
        </a:p>
      </dgm:t>
    </dgm:pt>
    <dgm:pt modelId="{37C9ADB2-3589-4AEA-9249-413948336431}" type="pres">
      <dgm:prSet presAssocID="{6C9444C8-0810-4662-A7EB-CFC84C99BE5F}" presName="Name21" presStyleCnt="0"/>
      <dgm:spPr/>
      <dgm:t>
        <a:bodyPr/>
        <a:lstStyle/>
        <a:p>
          <a:endParaRPr lang="en-US"/>
        </a:p>
      </dgm:t>
    </dgm:pt>
    <dgm:pt modelId="{05181B2F-1CAB-4927-8245-03DE09CFF63A}" type="pres">
      <dgm:prSet presAssocID="{6C9444C8-0810-4662-A7EB-CFC84C99BE5F}" presName="level2Shape" presStyleLbl="node4" presStyleIdx="10" presStyleCnt="13" custScaleX="131465" custScaleY="159300" custLinFactY="70563" custLinFactNeighborX="-84526" custLinFactNeighborY="100000"/>
      <dgm:spPr>
        <a:prstGeom prst="rect">
          <a:avLst/>
        </a:prstGeom>
      </dgm:spPr>
      <dgm:t>
        <a:bodyPr/>
        <a:lstStyle/>
        <a:p>
          <a:endParaRPr lang="en-US"/>
        </a:p>
      </dgm:t>
    </dgm:pt>
    <dgm:pt modelId="{7FE5FAFA-445B-495C-B14B-E5FE9C248EF1}" type="pres">
      <dgm:prSet presAssocID="{6C9444C8-0810-4662-A7EB-CFC84C99BE5F}" presName="hierChild3" presStyleCnt="0"/>
      <dgm:spPr/>
      <dgm:t>
        <a:bodyPr/>
        <a:lstStyle/>
        <a:p>
          <a:endParaRPr lang="en-US"/>
        </a:p>
      </dgm:t>
    </dgm:pt>
    <dgm:pt modelId="{43D45EA4-F23A-44C6-AA24-029E190833C4}" type="pres">
      <dgm:prSet presAssocID="{782CD759-EDF2-4293-85B8-6C1F4285E819}" presName="Name19" presStyleLbl="parChTrans1D3" presStyleIdx="7" presStyleCnt="8"/>
      <dgm:spPr/>
      <dgm:t>
        <a:bodyPr/>
        <a:lstStyle/>
        <a:p>
          <a:endParaRPr lang="en-US"/>
        </a:p>
      </dgm:t>
    </dgm:pt>
    <dgm:pt modelId="{7533A594-84B6-40D2-83E2-FEC87CF50004}" type="pres">
      <dgm:prSet presAssocID="{651F38AA-90E7-4246-A1D7-CC877334CD24}" presName="Name21" presStyleCnt="0"/>
      <dgm:spPr/>
      <dgm:t>
        <a:bodyPr/>
        <a:lstStyle/>
        <a:p>
          <a:endParaRPr lang="en-US"/>
        </a:p>
      </dgm:t>
    </dgm:pt>
    <dgm:pt modelId="{761E5AF0-A318-419B-A27D-5653D06CCF63}" type="pres">
      <dgm:prSet presAssocID="{651F38AA-90E7-4246-A1D7-CC877334CD24}" presName="level2Shape" presStyleLbl="node3" presStyleIdx="7" presStyleCnt="8" custLinFactX="-49642" custLinFactY="-46857" custLinFactNeighborX="-100000" custLinFactNeighborY="-100000"/>
      <dgm:spPr>
        <a:prstGeom prst="rect">
          <a:avLst/>
        </a:prstGeom>
      </dgm:spPr>
      <dgm:t>
        <a:bodyPr/>
        <a:lstStyle/>
        <a:p>
          <a:endParaRPr lang="en-US"/>
        </a:p>
      </dgm:t>
    </dgm:pt>
    <dgm:pt modelId="{CC5DA0DC-22EF-43F4-9769-2F02739CFA86}" type="pres">
      <dgm:prSet presAssocID="{651F38AA-90E7-4246-A1D7-CC877334CD24}" presName="hierChild3" presStyleCnt="0"/>
      <dgm:spPr/>
      <dgm:t>
        <a:bodyPr/>
        <a:lstStyle/>
        <a:p>
          <a:endParaRPr lang="en-US"/>
        </a:p>
      </dgm:t>
    </dgm:pt>
    <dgm:pt modelId="{BC731E3E-B0FD-4109-AAED-14A0146EAA1B}" type="pres">
      <dgm:prSet presAssocID="{43E8BA5F-D8F1-465F-8137-8412168F77AE}" presName="Name19" presStyleLbl="parChTrans1D4" presStyleIdx="11" presStyleCnt="13"/>
      <dgm:spPr/>
      <dgm:t>
        <a:bodyPr/>
        <a:lstStyle/>
        <a:p>
          <a:endParaRPr lang="en-US"/>
        </a:p>
      </dgm:t>
    </dgm:pt>
    <dgm:pt modelId="{A15BF36A-040C-4F86-BB26-E1F7C0D7FF60}" type="pres">
      <dgm:prSet presAssocID="{13FFBD08-5CFC-4BBA-BCFB-B8E2F6373192}" presName="Name21" presStyleCnt="0"/>
      <dgm:spPr/>
      <dgm:t>
        <a:bodyPr/>
        <a:lstStyle/>
        <a:p>
          <a:endParaRPr lang="en-US"/>
        </a:p>
      </dgm:t>
    </dgm:pt>
    <dgm:pt modelId="{012B6E0E-AEC9-48F6-A83D-4A299423E705}" type="pres">
      <dgm:prSet presAssocID="{13FFBD08-5CFC-4BBA-BCFB-B8E2F6373192}" presName="level2Shape" presStyleLbl="node4" presStyleIdx="11" presStyleCnt="13" custLinFactX="-49642" custLinFactY="-46857" custLinFactNeighborX="-100000" custLinFactNeighborY="-100000"/>
      <dgm:spPr>
        <a:prstGeom prst="trapezoid">
          <a:avLst/>
        </a:prstGeom>
      </dgm:spPr>
      <dgm:t>
        <a:bodyPr/>
        <a:lstStyle/>
        <a:p>
          <a:endParaRPr lang="en-US"/>
        </a:p>
      </dgm:t>
    </dgm:pt>
    <dgm:pt modelId="{34C58422-2630-4218-8D09-2DA5D5DBAE31}" type="pres">
      <dgm:prSet presAssocID="{13FFBD08-5CFC-4BBA-BCFB-B8E2F6373192}" presName="hierChild3" presStyleCnt="0"/>
      <dgm:spPr/>
      <dgm:t>
        <a:bodyPr/>
        <a:lstStyle/>
        <a:p>
          <a:endParaRPr lang="en-US"/>
        </a:p>
      </dgm:t>
    </dgm:pt>
    <dgm:pt modelId="{E95F0940-5479-4A73-B8D9-E977972C83E1}" type="pres">
      <dgm:prSet presAssocID="{F7120F62-524B-423A-89D5-9233A678798D}" presName="Name19" presStyleLbl="parChTrans1D4" presStyleIdx="12" presStyleCnt="13"/>
      <dgm:spPr/>
      <dgm:t>
        <a:bodyPr/>
        <a:lstStyle/>
        <a:p>
          <a:endParaRPr lang="en-US"/>
        </a:p>
      </dgm:t>
    </dgm:pt>
    <dgm:pt modelId="{08F347E2-6B4A-4B35-A164-C8FA83A596DB}" type="pres">
      <dgm:prSet presAssocID="{02BE5266-0EC2-46EC-B5D4-B262032D9A0B}" presName="Name21" presStyleCnt="0"/>
      <dgm:spPr/>
      <dgm:t>
        <a:bodyPr/>
        <a:lstStyle/>
        <a:p>
          <a:endParaRPr lang="en-US"/>
        </a:p>
      </dgm:t>
    </dgm:pt>
    <dgm:pt modelId="{9BAC977B-E99E-40C1-A13A-798A18B1F892}" type="pres">
      <dgm:prSet presAssocID="{02BE5266-0EC2-46EC-B5D4-B262032D9A0B}" presName="level2Shape" presStyleLbl="node4" presStyleIdx="12" presStyleCnt="13" custScaleX="133481" custLinFactX="-49642" custLinFactY="-46857" custLinFactNeighborX="-100000" custLinFactNeighborY="-100000"/>
      <dgm:spPr>
        <a:prstGeom prst="trapezoid">
          <a:avLst/>
        </a:prstGeom>
      </dgm:spPr>
      <dgm:t>
        <a:bodyPr/>
        <a:lstStyle/>
        <a:p>
          <a:endParaRPr lang="en-US"/>
        </a:p>
      </dgm:t>
    </dgm:pt>
    <dgm:pt modelId="{0A6A4736-05AF-4FA1-81CB-DE0E52711260}" type="pres">
      <dgm:prSet presAssocID="{02BE5266-0EC2-46EC-B5D4-B262032D9A0B}" presName="hierChild3" presStyleCnt="0"/>
      <dgm:spPr/>
      <dgm:t>
        <a:bodyPr/>
        <a:lstStyle/>
        <a:p>
          <a:endParaRPr lang="en-US"/>
        </a:p>
      </dgm:t>
    </dgm:pt>
    <dgm:pt modelId="{0AEDCE30-9B4F-4383-B61D-F34B7314B204}" type="pres">
      <dgm:prSet presAssocID="{107F9010-0093-4111-9EAA-D901F639336A}" presName="bgShapesFlow" presStyleCnt="0"/>
      <dgm:spPr/>
      <dgm:t>
        <a:bodyPr/>
        <a:lstStyle/>
        <a:p>
          <a:endParaRPr lang="en-US"/>
        </a:p>
      </dgm:t>
    </dgm:pt>
  </dgm:ptLst>
  <dgm:cxnLst>
    <dgm:cxn modelId="{2957C308-E0B9-4E06-99F6-DEBCC69C0D83}" srcId="{02BEBFE9-79FE-4AEC-82F5-EA59BC831993}" destId="{8875A887-834B-463C-B148-683DDDCEA450}" srcOrd="1" destOrd="0" parTransId="{FF1E9C5C-F336-45D3-BDAF-47EEAC09F100}" sibTransId="{37350386-9E93-47F5-967D-AB0868787618}"/>
    <dgm:cxn modelId="{F2F5F8DE-F59C-4284-814E-7AFDEFAC4726}" type="presOf" srcId="{02BEBFE9-79FE-4AEC-82F5-EA59BC831993}" destId="{F329EDEA-7862-40BC-9577-D99DDCEDFA84}" srcOrd="0" destOrd="0" presId="urn:microsoft.com/office/officeart/2005/8/layout/hierarchy6"/>
    <dgm:cxn modelId="{A3B49DD4-F74E-4572-8F73-6D9E76DF608D}" type="presOf" srcId="{DF6DAF5E-500B-467A-8724-1AC44E45CA3C}" destId="{03CEB832-86A3-44E3-96DD-9136A0911067}" srcOrd="0" destOrd="0" presId="urn:microsoft.com/office/officeart/2005/8/layout/hierarchy6"/>
    <dgm:cxn modelId="{EE57A1F2-F96A-40AE-B109-DBA76C18C18C}" srcId="{1D78ED53-F800-4D39-AA4B-C49B78F60C46}" destId="{97CF9229-6799-4D8C-8D37-60C1412CC990}" srcOrd="2" destOrd="0" parTransId="{1C3F0B55-DFAC-4625-9566-2B1209505514}" sibTransId="{3C4CC7AF-25FB-4A9A-B2E9-C844424E0A3A}"/>
    <dgm:cxn modelId="{0DD88581-E69C-496F-B6AC-2B012CC6140F}" type="presOf" srcId="{EE893E41-54D3-42FB-8007-26CCCFF1092E}" destId="{3756FFB2-F3E1-4BA0-B5E5-E71FE977C224}" srcOrd="0" destOrd="0" presId="urn:microsoft.com/office/officeart/2005/8/layout/hierarchy6"/>
    <dgm:cxn modelId="{B84BC3CF-7780-4BB1-A94E-83DADCE32B93}" type="presOf" srcId="{02BE5266-0EC2-46EC-B5D4-B262032D9A0B}" destId="{9BAC977B-E99E-40C1-A13A-798A18B1F892}" srcOrd="0" destOrd="0" presId="urn:microsoft.com/office/officeart/2005/8/layout/hierarchy6"/>
    <dgm:cxn modelId="{639395F4-4593-44BA-A980-A230DB8BB30B}" type="presOf" srcId="{32349B88-A549-44E0-B346-8C06DC865FA6}" destId="{8FFB6A4F-F1A9-4ED4-936C-2DD05C8D675B}" srcOrd="0" destOrd="0" presId="urn:microsoft.com/office/officeart/2005/8/layout/hierarchy6"/>
    <dgm:cxn modelId="{D68961F5-03DA-4B3C-9F9B-91CCD04DD1B0}" srcId="{1C703074-723B-4E31-AB67-38549AE0AF8A}" destId="{7E233CC9-2954-4279-9AD8-40198A4DF7B0}" srcOrd="1" destOrd="0" parTransId="{E26317C5-D63B-4B9A-9B7E-C742F27CC353}" sibTransId="{EC199D47-2A69-4A42-993B-E3FBCC33D450}"/>
    <dgm:cxn modelId="{562617E4-2678-4A3E-BB32-DD4688BCD022}" type="presOf" srcId="{13FFBD08-5CFC-4BBA-BCFB-B8E2F6373192}" destId="{012B6E0E-AEC9-48F6-A83D-4A299423E705}" srcOrd="0" destOrd="0" presId="urn:microsoft.com/office/officeart/2005/8/layout/hierarchy6"/>
    <dgm:cxn modelId="{1A21E0BF-C4EF-4BB6-9D54-49E72E0D8AC9}" type="presOf" srcId="{984E76B7-EF55-4742-9CD7-1470F726F7EF}" destId="{EFFF90DD-D696-4F9B-B950-B21D35A89E2D}" srcOrd="0" destOrd="0" presId="urn:microsoft.com/office/officeart/2005/8/layout/hierarchy6"/>
    <dgm:cxn modelId="{05549EAE-4BF0-4A9F-845F-7AC4FF163BFD}" type="presOf" srcId="{1D78ED53-F800-4D39-AA4B-C49B78F60C46}" destId="{5AA8BBDC-80A6-4498-B136-35540308BE6D}" srcOrd="0" destOrd="0" presId="urn:microsoft.com/office/officeart/2005/8/layout/hierarchy6"/>
    <dgm:cxn modelId="{C7B76607-72A2-4156-93AA-8A374BDCB5A1}" type="presOf" srcId="{3DBD04A3-891A-4996-A0FE-07B657EE9874}" destId="{8AB79216-2003-4DFC-A2AA-CB3FA64E1145}" srcOrd="0" destOrd="0" presId="urn:microsoft.com/office/officeart/2005/8/layout/hierarchy6"/>
    <dgm:cxn modelId="{8C2947EE-7EA0-4214-BD75-A83E77A1185C}" type="presOf" srcId="{807B6D96-387F-4676-85FE-2008B3A7AF2A}" destId="{B521A431-388F-4E68-B658-DD54CA58CD33}" srcOrd="0" destOrd="0" presId="urn:microsoft.com/office/officeart/2005/8/layout/hierarchy6"/>
    <dgm:cxn modelId="{2A5A3717-AD20-43A4-94C1-C5D01A27C567}" srcId="{9F726CEA-BD45-4204-B3F8-2E4CB44FA5C1}" destId="{69F6C610-C292-4288-9E34-AD06EA22B3F0}" srcOrd="2" destOrd="0" parTransId="{DA0B8017-A659-4A19-9AC5-B70E0AB44B21}" sibTransId="{1795E064-8848-4F41-805E-88EC7821F20D}"/>
    <dgm:cxn modelId="{035ADAD0-9A66-447D-93D5-5199B7E03A33}" srcId="{1C703074-723B-4E31-AB67-38549AE0AF8A}" destId="{9823D77C-218D-4B52-8B7F-68ADC87D2994}" srcOrd="2" destOrd="0" parTransId="{0365DABC-8211-4089-995B-1FA8B73701C9}" sibTransId="{270E161D-2C33-4CE2-8FED-F7B2936DE792}"/>
    <dgm:cxn modelId="{514F3C20-8CD0-4346-97C2-7D89DE8B5A58}" srcId="{9F726CEA-BD45-4204-B3F8-2E4CB44FA5C1}" destId="{94183D51-3BA1-4A1B-82D8-8CE7A4DEA595}" srcOrd="1" destOrd="0" parTransId="{8E02ED62-6B3F-4035-BB52-D50C13DB49AA}" sibTransId="{B6B51F6E-CEA2-4DB2-8809-AD6E9FEAF550}"/>
    <dgm:cxn modelId="{C46D6C09-3B2B-4284-B2D3-3DE6CE0A5641}" type="presOf" srcId="{6D08D02D-3AD2-4EC5-9749-09EFE1401025}" destId="{D5AE3E91-9442-4193-A228-F294DA2C9DCD}" srcOrd="0" destOrd="0" presId="urn:microsoft.com/office/officeart/2005/8/layout/hierarchy6"/>
    <dgm:cxn modelId="{0C6BC917-A5C0-4032-A3CA-8860ED59670D}" type="presOf" srcId="{DA0B8017-A659-4A19-9AC5-B70E0AB44B21}" destId="{6AC0D56C-B870-42AF-9C41-F610F74D60E2}" srcOrd="0" destOrd="0" presId="urn:microsoft.com/office/officeart/2005/8/layout/hierarchy6"/>
    <dgm:cxn modelId="{B0CCE1C2-2413-4FE7-AAD1-17CEDAD96B24}" srcId="{AA1A07AB-E1FF-4031-85E4-2B79A83BEB9F}" destId="{6C9444C8-0810-4662-A7EB-CFC84C99BE5F}" srcOrd="1" destOrd="0" parTransId="{807B6D96-387F-4676-85FE-2008B3A7AF2A}" sibTransId="{BED2591E-881C-4A38-AA9A-28A097F3F8C5}"/>
    <dgm:cxn modelId="{BE56AF54-EC22-4F56-948A-641F215E288A}" type="presOf" srcId="{782CD759-EDF2-4293-85B8-6C1F4285E819}" destId="{43D45EA4-F23A-44C6-AA24-029E190833C4}" srcOrd="0" destOrd="0" presId="urn:microsoft.com/office/officeart/2005/8/layout/hierarchy6"/>
    <dgm:cxn modelId="{B5802431-2578-4E34-BBCA-C00FF2A48661}" type="presOf" srcId="{97CF9229-6799-4D8C-8D37-60C1412CC990}" destId="{B9868F50-5666-40F9-A165-A1C73681C9E7}" srcOrd="0" destOrd="0" presId="urn:microsoft.com/office/officeart/2005/8/layout/hierarchy6"/>
    <dgm:cxn modelId="{A6C1FEB9-C423-4FA8-A65C-6F6E9880CDF1}" srcId="{02BEBFE9-79FE-4AEC-82F5-EA59BC831993}" destId="{1D78ED53-F800-4D39-AA4B-C49B78F60C46}" srcOrd="0" destOrd="0" parTransId="{1B68BE6D-D202-4DBC-B136-6B2836AB522B}" sibTransId="{F0ED7B8F-E24D-4B96-8843-7DD56ED41F72}"/>
    <dgm:cxn modelId="{82911FA5-C866-40B4-82A3-A9C0C2CD899C}" type="presOf" srcId="{651F38AA-90E7-4246-A1D7-CC877334CD24}" destId="{761E5AF0-A318-419B-A27D-5653D06CCF63}" srcOrd="0" destOrd="0" presId="urn:microsoft.com/office/officeart/2005/8/layout/hierarchy6"/>
    <dgm:cxn modelId="{2E6B93D6-4DA9-4DB2-8138-4C809AEA4B62}" srcId="{97CF9229-6799-4D8C-8D37-60C1412CC990}" destId="{A2B35D21-218A-42B5-AAB6-DD41DA7EB48B}" srcOrd="1" destOrd="0" parTransId="{884DF5D4-C504-4188-96E6-216019CE8881}" sibTransId="{3357EFB6-1CF0-430C-9831-76EE0A5D7BB2}"/>
    <dgm:cxn modelId="{DF7E74B1-8A40-439E-A1A5-77BE863B4A4C}" srcId="{1D78ED53-F800-4D39-AA4B-C49B78F60C46}" destId="{984E76B7-EF55-4742-9CD7-1470F726F7EF}" srcOrd="0" destOrd="0" parTransId="{97EDE2F8-4C76-4C72-80D3-4DB06960C306}" sibTransId="{63A5D96B-4083-4BE0-B178-C41BCD6BBE20}"/>
    <dgm:cxn modelId="{244BE213-8489-4E66-81D1-6D1E8F6CF9FC}" srcId="{02BEBFE9-79FE-4AEC-82F5-EA59BC831993}" destId="{9F726CEA-BD45-4204-B3F8-2E4CB44FA5C1}" srcOrd="3" destOrd="0" parTransId="{9F8AB8C6-0B62-4448-B13D-6E4EA20C927B}" sibTransId="{A1F46739-BA1D-4A9B-816E-4519789F0B44}"/>
    <dgm:cxn modelId="{8B4EEB5A-FD2E-4D3B-8EB7-2E4AA1BE5EB8}" type="presOf" srcId="{DB119322-C6DD-4586-87E3-FC4EFC3D5837}" destId="{661A0AD9-FE5C-4D93-BE19-5C5EF38000EF}" srcOrd="0" destOrd="0" presId="urn:microsoft.com/office/officeart/2005/8/layout/hierarchy6"/>
    <dgm:cxn modelId="{73DE7D1E-6F92-4E91-A951-824E195B24A2}" type="presOf" srcId="{5392680B-4DE6-468C-A9D1-CC774472C441}" destId="{88D73B2E-87D9-493C-A291-D87A588AB081}" srcOrd="0" destOrd="0" presId="urn:microsoft.com/office/officeart/2005/8/layout/hierarchy6"/>
    <dgm:cxn modelId="{ECAC891A-5482-49C4-990F-966F457E7511}" type="presOf" srcId="{9F8AB8C6-0B62-4448-B13D-6E4EA20C927B}" destId="{FD3F208C-D85C-488E-AB75-96B076C28503}" srcOrd="0" destOrd="0" presId="urn:microsoft.com/office/officeart/2005/8/layout/hierarchy6"/>
    <dgm:cxn modelId="{E40647AB-6BD5-4BE3-9608-6DEA19DE4F9D}" type="presOf" srcId="{6C9444C8-0810-4662-A7EB-CFC84C99BE5F}" destId="{05181B2F-1CAB-4927-8245-03DE09CFF63A}" srcOrd="0" destOrd="0" presId="urn:microsoft.com/office/officeart/2005/8/layout/hierarchy6"/>
    <dgm:cxn modelId="{D34B9CB9-6232-46D2-886B-2944E32FC1B5}" srcId="{02BEBFE9-79FE-4AEC-82F5-EA59BC831993}" destId="{54B8B337-EDCF-475D-81CB-377839DBC0A3}" srcOrd="2" destOrd="0" parTransId="{D96D9BFF-BB88-4C0F-B039-2481C1D1F9F8}" sibTransId="{87BFD141-38BD-426B-829A-E0F9AFB958B8}"/>
    <dgm:cxn modelId="{673C289F-91CB-4DE3-B7A4-54D222C31CD4}" type="presOf" srcId="{40B5BE24-9A12-4132-AF43-E24ECBE627A7}" destId="{99D4D27F-A87D-4F41-A5FE-4F46A0364BAF}" srcOrd="0" destOrd="0" presId="urn:microsoft.com/office/officeart/2005/8/layout/hierarchy6"/>
    <dgm:cxn modelId="{B4F42407-2AD8-4687-BD13-F42BD1B5D3CF}" srcId="{9F726CEA-BD45-4204-B3F8-2E4CB44FA5C1}" destId="{651F38AA-90E7-4246-A1D7-CC877334CD24}" srcOrd="3" destOrd="0" parTransId="{782CD759-EDF2-4293-85B8-6C1F4285E819}" sibTransId="{8074AE93-D8CE-4B7A-8F5F-7D304FFE8DD3}"/>
    <dgm:cxn modelId="{9AB05F4D-7A3A-4C26-95F2-33683789884A}" type="presOf" srcId="{6D8601B3-764E-4F94-9C81-188CD06189A2}" destId="{3D280211-5D5A-4F4D-89FA-12BABD069199}" srcOrd="0" destOrd="0" presId="urn:microsoft.com/office/officeart/2005/8/layout/hierarchy6"/>
    <dgm:cxn modelId="{DE94FB92-629B-40BF-A285-F40041511C12}" srcId="{1D78ED53-F800-4D39-AA4B-C49B78F60C46}" destId="{DF6DAF5E-500B-467A-8724-1AC44E45CA3C}" srcOrd="1" destOrd="0" parTransId="{9A7425BD-6F0B-4A48-A140-AE91AF5D051B}" sibTransId="{8D329EAE-7FEA-48F2-81B5-76F74250BA01}"/>
    <dgm:cxn modelId="{B5995B26-92AB-407F-B19B-4F85EB65C161}" type="presOf" srcId="{9823D77C-218D-4B52-8B7F-68ADC87D2994}" destId="{7F2E4D88-5528-4064-9159-970628B59DEE}" srcOrd="0" destOrd="0" presId="urn:microsoft.com/office/officeart/2005/8/layout/hierarchy6"/>
    <dgm:cxn modelId="{A851A23D-9D82-4BBF-96EC-1B78342350AF}" type="presOf" srcId="{9A7425BD-6F0B-4A48-A140-AE91AF5D051B}" destId="{B6C921F0-48D0-4C8F-B72A-F0DF8DA0162F}" srcOrd="0" destOrd="0" presId="urn:microsoft.com/office/officeart/2005/8/layout/hierarchy6"/>
    <dgm:cxn modelId="{6A80FF67-E0FF-4542-9DEB-DA9D8DCC02F4}" type="presOf" srcId="{7E233CC9-2954-4279-9AD8-40198A4DF7B0}" destId="{7BB1168B-14EC-4A92-888E-2C4E0A9F5A16}" srcOrd="0" destOrd="0" presId="urn:microsoft.com/office/officeart/2005/8/layout/hierarchy6"/>
    <dgm:cxn modelId="{184830F2-46C2-41A7-A62D-8286861C2ED1}" srcId="{9F726CEA-BD45-4204-B3F8-2E4CB44FA5C1}" destId="{5E478A59-92B9-4F78-969F-8C6CCB789F74}" srcOrd="0" destOrd="0" parTransId="{40B5BE24-9A12-4132-AF43-E24ECBE627A7}" sibTransId="{7DB0A789-2F31-4E3E-9DA8-B6DE2CBFCE14}"/>
    <dgm:cxn modelId="{F02C45B1-583B-430D-A028-5FD19C82412B}" type="presOf" srcId="{2FB18DF1-E26D-4353-BBCD-16DDDFE64A6A}" destId="{B5106A93-8E94-4B09-8F52-965F324EA273}" srcOrd="0" destOrd="0" presId="urn:microsoft.com/office/officeart/2005/8/layout/hierarchy6"/>
    <dgm:cxn modelId="{0AF72DFA-E19F-475A-91A5-24E18F1AEA39}" type="presOf" srcId="{884DF5D4-C504-4188-96E6-216019CE8881}" destId="{CF8E1395-2A74-4D5B-9A77-0E0A0D9A74B0}" srcOrd="0" destOrd="0" presId="urn:microsoft.com/office/officeart/2005/8/layout/hierarchy6"/>
    <dgm:cxn modelId="{99C5B2B5-3272-481D-A559-48AAA4D10536}" srcId="{DF6DAF5E-500B-467A-8724-1AC44E45CA3C}" destId="{6D08D02D-3AD2-4EC5-9749-09EFE1401025}" srcOrd="0" destOrd="0" parTransId="{EE893E41-54D3-42FB-8007-26CCCFF1092E}" sibTransId="{D3EEED8F-0CB2-4134-A361-2D036580C323}"/>
    <dgm:cxn modelId="{16DE43FD-E47E-4BBB-AB9F-A79BF1104468}" srcId="{AA1A07AB-E1FF-4031-85E4-2B79A83BEB9F}" destId="{32349B88-A549-44E0-B346-8C06DC865FA6}" srcOrd="0" destOrd="0" parTransId="{116E1B63-8019-40AC-AA04-5EE15178DA36}" sibTransId="{B8ED2A65-E787-4D2C-A4E2-06C8F7C4C83A}"/>
    <dgm:cxn modelId="{309AF410-7075-46F3-B007-6D49952F046D}" srcId="{1D78ED53-F800-4D39-AA4B-C49B78F60C46}" destId="{B7681716-49CC-48F5-A5EE-4EFD3680D2AC}" srcOrd="3" destOrd="0" parTransId="{2FB18DF1-E26D-4353-BBCD-16DDDFE64A6A}" sibTransId="{CB6D26E4-6EFB-4C4C-8FDC-ABB17AE00088}"/>
    <dgm:cxn modelId="{CA031183-B4D8-4838-B03D-6281A238E643}" type="presOf" srcId="{F7120F62-524B-423A-89D5-9233A678798D}" destId="{E95F0940-5479-4A73-B8D9-E977972C83E1}" srcOrd="0" destOrd="0" presId="urn:microsoft.com/office/officeart/2005/8/layout/hierarchy6"/>
    <dgm:cxn modelId="{E5B31FD0-E85A-4BDD-B19D-0D436CED0E35}" type="presOf" srcId="{E26317C5-D63B-4B9A-9B7E-C742F27CC353}" destId="{986555F9-A4CB-4A82-B04C-43077D80EC72}" srcOrd="0" destOrd="0" presId="urn:microsoft.com/office/officeart/2005/8/layout/hierarchy6"/>
    <dgm:cxn modelId="{746ABC5E-D3D2-4DD1-AF96-DEB30901F6BA}" type="presOf" srcId="{8F7F3589-BA83-47F0-8EAD-D7C54BEE3598}" destId="{7FE56A92-EDA7-4191-976A-CFEF1BA56710}" srcOrd="0" destOrd="0" presId="urn:microsoft.com/office/officeart/2005/8/layout/hierarchy6"/>
    <dgm:cxn modelId="{1C36957B-E08E-47DD-ACDB-A1A931FDA4EB}" type="presOf" srcId="{D96D9BFF-BB88-4C0F-B039-2481C1D1F9F8}" destId="{997CF579-6338-402E-A973-FC699C670D54}" srcOrd="0" destOrd="0" presId="urn:microsoft.com/office/officeart/2005/8/layout/hierarchy6"/>
    <dgm:cxn modelId="{E57F62E0-1ED0-4E03-885E-0FC98195CA44}" srcId="{69F6C610-C292-4288-9E34-AD06EA22B3F0}" destId="{96150DA1-4257-4394-93EA-A58AE6EC84D6}" srcOrd="0" destOrd="0" parTransId="{6D8601B3-764E-4F94-9C81-188CD06189A2}" sibTransId="{0B36C243-0092-42B6-A483-EC62F19E426F}"/>
    <dgm:cxn modelId="{E31C6A85-62D8-473B-BC8C-B80F10B279E4}" srcId="{69F6C610-C292-4288-9E34-AD06EA22B3F0}" destId="{AA1A07AB-E1FF-4031-85E4-2B79A83BEB9F}" srcOrd="1" destOrd="0" parTransId="{5392680B-4DE6-468C-A9D1-CC774472C441}" sibTransId="{E11DCF10-D7E3-413A-AA8F-2C67DC015A8B}"/>
    <dgm:cxn modelId="{5AD1725D-B63F-4576-BE47-4A63A0F44526}" type="presOf" srcId="{94183D51-3BA1-4A1B-82D8-8CE7A4DEA595}" destId="{451BCBE8-21A1-47A1-BB5E-A6E67A804CD6}" srcOrd="0" destOrd="0" presId="urn:microsoft.com/office/officeart/2005/8/layout/hierarchy6"/>
    <dgm:cxn modelId="{21E395E7-8C76-469F-8BD6-E128B3379630}" type="presOf" srcId="{69F6C610-C292-4288-9E34-AD06EA22B3F0}" destId="{ECCF16BA-B3F0-4D73-B4EC-D1964FA179D5}" srcOrd="0" destOrd="0" presId="urn:microsoft.com/office/officeart/2005/8/layout/hierarchy6"/>
    <dgm:cxn modelId="{CCBE0DB6-25B5-4478-B12F-E5EB9BF4B6A6}" srcId="{97CF9229-6799-4D8C-8D37-60C1412CC990}" destId="{3DBD04A3-891A-4996-A0FE-07B657EE9874}" srcOrd="0" destOrd="0" parTransId="{5F106EDA-AD73-4898-999D-E1C3B631000C}" sibTransId="{90C5AA21-162B-4650-B509-5A5E05D3F3B8}"/>
    <dgm:cxn modelId="{565F958A-3D22-4E71-9F0E-3C46E4B195DD}" type="presOf" srcId="{8875A887-834B-463C-B148-683DDDCEA450}" destId="{429E6569-7B4D-406A-B5B7-767AD7D17293}" srcOrd="0" destOrd="0" presId="urn:microsoft.com/office/officeart/2005/8/layout/hierarchy6"/>
    <dgm:cxn modelId="{2491B2B2-09B9-4494-B9DF-D19E0B08A085}" type="presOf" srcId="{A2B35D21-218A-42B5-AAB6-DD41DA7EB48B}" destId="{1F445EED-D98B-43CD-A95B-3D1189D5C491}" srcOrd="0" destOrd="0" presId="urn:microsoft.com/office/officeart/2005/8/layout/hierarchy6"/>
    <dgm:cxn modelId="{26EFE254-9263-42ED-B1A1-E62281E090FB}" type="presOf" srcId="{1B68BE6D-D202-4DBC-B136-6B2836AB522B}" destId="{94B649BF-D10C-46C6-86DC-27288CA2A436}" srcOrd="0" destOrd="0" presId="urn:microsoft.com/office/officeart/2005/8/layout/hierarchy6"/>
    <dgm:cxn modelId="{8DE3747C-ABEA-470F-B4E4-E970B2B3B1B9}" type="presOf" srcId="{8E02ED62-6B3F-4035-BB52-D50C13DB49AA}" destId="{2D778342-7038-49F1-B4AE-EABF475E78D1}" srcOrd="0" destOrd="0" presId="urn:microsoft.com/office/officeart/2005/8/layout/hierarchy6"/>
    <dgm:cxn modelId="{B1A4FD66-27DF-4490-AC04-72E4FA3BF020}" type="presOf" srcId="{B7681716-49CC-48F5-A5EE-4EFD3680D2AC}" destId="{8C9A8476-0326-4220-9A1C-82AF7D284A6A}" srcOrd="0" destOrd="0" presId="urn:microsoft.com/office/officeart/2005/8/layout/hierarchy6"/>
    <dgm:cxn modelId="{65E3FD5D-075D-48F5-9B46-967BB3B0DE7C}" type="presOf" srcId="{1C3F0B55-DFAC-4625-9566-2B1209505514}" destId="{F9CEAD31-EE0F-479B-9B9B-823C4B741740}" srcOrd="0" destOrd="0" presId="urn:microsoft.com/office/officeart/2005/8/layout/hierarchy6"/>
    <dgm:cxn modelId="{FF85CB57-7E07-4492-A90B-835D2D01F8E7}" srcId="{107F9010-0093-4111-9EAA-D901F639336A}" destId="{02BEBFE9-79FE-4AEC-82F5-EA59BC831993}" srcOrd="0" destOrd="0" parTransId="{809E8E60-20A9-4B86-AF55-2AFEC3FF5D2E}" sibTransId="{8A06E0CE-1BCA-428F-B8FA-E050C0B63CD3}"/>
    <dgm:cxn modelId="{1A250C55-49A5-45A2-AD60-B085796B180F}" type="presOf" srcId="{116E1B63-8019-40AC-AA04-5EE15178DA36}" destId="{5CB0CAB1-89D7-4B2A-B80B-C812F5DF10AE}" srcOrd="0" destOrd="0" presId="urn:microsoft.com/office/officeart/2005/8/layout/hierarchy6"/>
    <dgm:cxn modelId="{D507FE7E-B82B-4C1D-9E3B-BFD53DD8AFFC}" type="presOf" srcId="{43E8BA5F-D8F1-465F-8137-8412168F77AE}" destId="{BC731E3E-B0FD-4109-AAED-14A0146EAA1B}" srcOrd="0" destOrd="0" presId="urn:microsoft.com/office/officeart/2005/8/layout/hierarchy6"/>
    <dgm:cxn modelId="{23441C3B-0177-4677-9914-32CF81155BFE}" type="presOf" srcId="{97EDE2F8-4C76-4C72-80D3-4DB06960C306}" destId="{21AAA8F3-D52B-4640-9468-2CA60650FD38}" srcOrd="0" destOrd="0" presId="urn:microsoft.com/office/officeart/2005/8/layout/hierarchy6"/>
    <dgm:cxn modelId="{804E12A7-AEC2-4470-B629-264CCAAEDEFA}" type="presOf" srcId="{5C1A1044-349F-4065-9209-084975080421}" destId="{3922CFA4-BB7D-4858-9060-9A4BC02F2263}" srcOrd="0" destOrd="0" presId="urn:microsoft.com/office/officeart/2005/8/layout/hierarchy6"/>
    <dgm:cxn modelId="{830E736C-FD16-4702-B6CF-72D58359AF49}" type="presOf" srcId="{AA1A07AB-E1FF-4031-85E4-2B79A83BEB9F}" destId="{8DCDF292-3D17-4940-ACAD-A925ECDEF7DF}" srcOrd="0" destOrd="0" presId="urn:microsoft.com/office/officeart/2005/8/layout/hierarchy6"/>
    <dgm:cxn modelId="{917D160C-3367-47E1-853C-491264FA8A83}" type="presOf" srcId="{1C703074-723B-4E31-AB67-38549AE0AF8A}" destId="{04AF226E-D48B-46D0-B873-82DF7647B045}" srcOrd="0" destOrd="0" presId="urn:microsoft.com/office/officeart/2005/8/layout/hierarchy6"/>
    <dgm:cxn modelId="{D5178C4B-4037-4774-A32E-88D93CA14243}" type="presOf" srcId="{FF1E9C5C-F336-45D3-BDAF-47EEAC09F100}" destId="{84C8FB54-6960-4B74-B51D-D493EE445A41}" srcOrd="0" destOrd="0" presId="urn:microsoft.com/office/officeart/2005/8/layout/hierarchy6"/>
    <dgm:cxn modelId="{EAB90CD9-81C9-45A3-8794-786676E223B0}" type="presOf" srcId="{96150DA1-4257-4394-93EA-A58AE6EC84D6}" destId="{CE7DEEEC-1255-4912-98AF-672A40D386A8}" srcOrd="0" destOrd="0" presId="urn:microsoft.com/office/officeart/2005/8/layout/hierarchy6"/>
    <dgm:cxn modelId="{534FC002-2658-449A-9293-C36F7998F050}" srcId="{651F38AA-90E7-4246-A1D7-CC877334CD24}" destId="{02BE5266-0EC2-46EC-B5D4-B262032D9A0B}" srcOrd="1" destOrd="0" parTransId="{F7120F62-524B-423A-89D5-9233A678798D}" sibTransId="{39C6BA0C-14C3-487C-84CD-AC073F5C9C5F}"/>
    <dgm:cxn modelId="{FBBDA451-01BB-43B0-8CD3-18C0A6DDDB27}" type="presOf" srcId="{107F9010-0093-4111-9EAA-D901F639336A}" destId="{F34450BC-A459-41D4-8C67-0329EFB6CF1D}" srcOrd="0" destOrd="0" presId="urn:microsoft.com/office/officeart/2005/8/layout/hierarchy6"/>
    <dgm:cxn modelId="{F41575B4-4BC6-46DE-B6D5-872C6CFDE7DC}" type="presOf" srcId="{0365DABC-8211-4089-995B-1FA8B73701C9}" destId="{1084C92F-C7F5-4CA6-9316-1EBB090CD8E8}" srcOrd="0" destOrd="0" presId="urn:microsoft.com/office/officeart/2005/8/layout/hierarchy6"/>
    <dgm:cxn modelId="{39D1DB24-B1A8-46F5-8A1B-1D7DD913693D}" srcId="{651F38AA-90E7-4246-A1D7-CC877334CD24}" destId="{13FFBD08-5CFC-4BBA-BCFB-B8E2F6373192}" srcOrd="0" destOrd="0" parTransId="{43E8BA5F-D8F1-465F-8137-8412168F77AE}" sibTransId="{4AE46BBB-E11B-4A6D-B30D-9A239E0E7D2B}"/>
    <dgm:cxn modelId="{CD4A8E3C-2E21-4382-A733-81B0199D6B6C}" srcId="{1C703074-723B-4E31-AB67-38549AE0AF8A}" destId="{DB119322-C6DD-4586-87E3-FC4EFC3D5837}" srcOrd="0" destOrd="0" parTransId="{8F7F3589-BA83-47F0-8EAD-D7C54BEE3598}" sibTransId="{3C86BB0E-E482-4023-AE18-311BFA7FF4E6}"/>
    <dgm:cxn modelId="{02F8F381-0E98-474A-BD4F-05DDC9E47D28}" type="presOf" srcId="{5E478A59-92B9-4F78-969F-8C6CCB789F74}" destId="{FA90E838-468D-4084-817B-0660B87A9494}" srcOrd="0" destOrd="0" presId="urn:microsoft.com/office/officeart/2005/8/layout/hierarchy6"/>
    <dgm:cxn modelId="{E6D816B5-6BC6-48D1-9830-5BAC0EDB253C}" type="presOf" srcId="{5F106EDA-AD73-4898-999D-E1C3B631000C}" destId="{B124A691-A837-4E68-83C0-866155BC1F48}" srcOrd="0" destOrd="0" presId="urn:microsoft.com/office/officeart/2005/8/layout/hierarchy6"/>
    <dgm:cxn modelId="{4498AB01-A893-4C8B-A938-E3C50D48CF99}" type="presOf" srcId="{54B8B337-EDCF-475D-81CB-377839DBC0A3}" destId="{C2F9FD25-E708-4BD4-97A7-7329818D7612}" srcOrd="0" destOrd="0" presId="urn:microsoft.com/office/officeart/2005/8/layout/hierarchy6"/>
    <dgm:cxn modelId="{3C438CCC-97CD-455E-B1C0-C90F1E1D9C10}" srcId="{DF6DAF5E-500B-467A-8724-1AC44E45CA3C}" destId="{1C703074-723B-4E31-AB67-38549AE0AF8A}" srcOrd="1" destOrd="0" parTransId="{5C1A1044-349F-4065-9209-084975080421}" sibTransId="{E3D26E2A-8736-40D4-9FDB-A39B5393A925}"/>
    <dgm:cxn modelId="{89144533-31DC-46E5-98FE-95E59E7EC224}" type="presOf" srcId="{9F726CEA-BD45-4204-B3F8-2E4CB44FA5C1}" destId="{224D2C24-1DFB-4440-B4B1-E04E4B837BFE}" srcOrd="0" destOrd="0" presId="urn:microsoft.com/office/officeart/2005/8/layout/hierarchy6"/>
    <dgm:cxn modelId="{E39452CC-4768-41EB-81A6-6E6D206B4F5D}" type="presParOf" srcId="{F34450BC-A459-41D4-8C67-0329EFB6CF1D}" destId="{D5C00E7C-B4EC-4A92-8FF4-5B2A896ED072}" srcOrd="0" destOrd="0" presId="urn:microsoft.com/office/officeart/2005/8/layout/hierarchy6"/>
    <dgm:cxn modelId="{44052361-BF15-4566-99BA-91CB40E51D29}" type="presParOf" srcId="{D5C00E7C-B4EC-4A92-8FF4-5B2A896ED072}" destId="{469234CA-7CEE-4355-B77E-77265F75B6E4}" srcOrd="0" destOrd="0" presId="urn:microsoft.com/office/officeart/2005/8/layout/hierarchy6"/>
    <dgm:cxn modelId="{DCD439C1-C6C5-4657-AAA1-5C49E54DD975}" type="presParOf" srcId="{469234CA-7CEE-4355-B77E-77265F75B6E4}" destId="{FC46479B-83FF-45EE-827D-D94163D80760}" srcOrd="0" destOrd="0" presId="urn:microsoft.com/office/officeart/2005/8/layout/hierarchy6"/>
    <dgm:cxn modelId="{B59C8C90-05A6-4003-B975-00E5265B8857}" type="presParOf" srcId="{FC46479B-83FF-45EE-827D-D94163D80760}" destId="{F329EDEA-7862-40BC-9577-D99DDCEDFA84}" srcOrd="0" destOrd="0" presId="urn:microsoft.com/office/officeart/2005/8/layout/hierarchy6"/>
    <dgm:cxn modelId="{9CF1A325-5E7A-4842-B1C9-DC44B142A166}" type="presParOf" srcId="{FC46479B-83FF-45EE-827D-D94163D80760}" destId="{EB9F63A9-D675-421E-A6DE-29192ABEBC4A}" srcOrd="1" destOrd="0" presId="urn:microsoft.com/office/officeart/2005/8/layout/hierarchy6"/>
    <dgm:cxn modelId="{56D424BA-9DB5-4EB9-8A7E-9AD53BD6EDCB}" type="presParOf" srcId="{EB9F63A9-D675-421E-A6DE-29192ABEBC4A}" destId="{94B649BF-D10C-46C6-86DC-27288CA2A436}" srcOrd="0" destOrd="0" presId="urn:microsoft.com/office/officeart/2005/8/layout/hierarchy6"/>
    <dgm:cxn modelId="{0BBD2E53-C038-4FC3-A4D2-AB5A52E49470}" type="presParOf" srcId="{EB9F63A9-D675-421E-A6DE-29192ABEBC4A}" destId="{7DA245CD-7F8E-4798-8803-9D7CDF2BB232}" srcOrd="1" destOrd="0" presId="urn:microsoft.com/office/officeart/2005/8/layout/hierarchy6"/>
    <dgm:cxn modelId="{AFD8C147-F148-4888-874A-731ABB7ECCE3}" type="presParOf" srcId="{7DA245CD-7F8E-4798-8803-9D7CDF2BB232}" destId="{5AA8BBDC-80A6-4498-B136-35540308BE6D}" srcOrd="0" destOrd="0" presId="urn:microsoft.com/office/officeart/2005/8/layout/hierarchy6"/>
    <dgm:cxn modelId="{32BE1EFB-2C3C-4CE3-81D3-67F437DA5E89}" type="presParOf" srcId="{7DA245CD-7F8E-4798-8803-9D7CDF2BB232}" destId="{CB4E9FD8-EFC0-42D4-B154-974114F3C4EA}" srcOrd="1" destOrd="0" presId="urn:microsoft.com/office/officeart/2005/8/layout/hierarchy6"/>
    <dgm:cxn modelId="{4C58727D-17F9-4F44-BDAC-2A672FABE9F9}" type="presParOf" srcId="{CB4E9FD8-EFC0-42D4-B154-974114F3C4EA}" destId="{21AAA8F3-D52B-4640-9468-2CA60650FD38}" srcOrd="0" destOrd="0" presId="urn:microsoft.com/office/officeart/2005/8/layout/hierarchy6"/>
    <dgm:cxn modelId="{69AAAC19-7738-466C-B6F7-6CED9B4DD7FD}" type="presParOf" srcId="{CB4E9FD8-EFC0-42D4-B154-974114F3C4EA}" destId="{57BA1998-B6EB-4797-9011-87D7163181C4}" srcOrd="1" destOrd="0" presId="urn:microsoft.com/office/officeart/2005/8/layout/hierarchy6"/>
    <dgm:cxn modelId="{7757B638-B869-4BE1-B1DF-7D6AE1D48AE8}" type="presParOf" srcId="{57BA1998-B6EB-4797-9011-87D7163181C4}" destId="{EFFF90DD-D696-4F9B-B950-B21D35A89E2D}" srcOrd="0" destOrd="0" presId="urn:microsoft.com/office/officeart/2005/8/layout/hierarchy6"/>
    <dgm:cxn modelId="{F1FC4943-80AF-4E31-8CD2-A101524A1F71}" type="presParOf" srcId="{57BA1998-B6EB-4797-9011-87D7163181C4}" destId="{9560D2E9-B05E-4779-A3DB-26EF3A272478}" srcOrd="1" destOrd="0" presId="urn:microsoft.com/office/officeart/2005/8/layout/hierarchy6"/>
    <dgm:cxn modelId="{B3D358C2-AC22-4EAF-8E47-77CF0C373685}" type="presParOf" srcId="{CB4E9FD8-EFC0-42D4-B154-974114F3C4EA}" destId="{B6C921F0-48D0-4C8F-B72A-F0DF8DA0162F}" srcOrd="2" destOrd="0" presId="urn:microsoft.com/office/officeart/2005/8/layout/hierarchy6"/>
    <dgm:cxn modelId="{5753E3D8-D2B9-4446-A21C-44D9E9E1D33F}" type="presParOf" srcId="{CB4E9FD8-EFC0-42D4-B154-974114F3C4EA}" destId="{1CAC6DCB-C71D-4E8F-B09E-46E794BE0926}" srcOrd="3" destOrd="0" presId="urn:microsoft.com/office/officeart/2005/8/layout/hierarchy6"/>
    <dgm:cxn modelId="{8EC23707-867C-43BD-B396-108EA06E00A6}" type="presParOf" srcId="{1CAC6DCB-C71D-4E8F-B09E-46E794BE0926}" destId="{03CEB832-86A3-44E3-96DD-9136A0911067}" srcOrd="0" destOrd="0" presId="urn:microsoft.com/office/officeart/2005/8/layout/hierarchy6"/>
    <dgm:cxn modelId="{ADB66CE3-6AA3-4B92-838B-3500DEA77990}" type="presParOf" srcId="{1CAC6DCB-C71D-4E8F-B09E-46E794BE0926}" destId="{30D17F6C-6811-441B-B3ED-74072CF327C1}" srcOrd="1" destOrd="0" presId="urn:microsoft.com/office/officeart/2005/8/layout/hierarchy6"/>
    <dgm:cxn modelId="{21F4A355-E8BE-4BDD-8B72-D95549971495}" type="presParOf" srcId="{30D17F6C-6811-441B-B3ED-74072CF327C1}" destId="{3756FFB2-F3E1-4BA0-B5E5-E71FE977C224}" srcOrd="0" destOrd="0" presId="urn:microsoft.com/office/officeart/2005/8/layout/hierarchy6"/>
    <dgm:cxn modelId="{A8834856-1F9A-4D94-80AE-2E18BB5279A7}" type="presParOf" srcId="{30D17F6C-6811-441B-B3ED-74072CF327C1}" destId="{F442DFBC-E3A6-4DAA-9CD6-E14190CF13B2}" srcOrd="1" destOrd="0" presId="urn:microsoft.com/office/officeart/2005/8/layout/hierarchy6"/>
    <dgm:cxn modelId="{FC76AE6C-EB68-49D9-87B2-0F398BF34A87}" type="presParOf" srcId="{F442DFBC-E3A6-4DAA-9CD6-E14190CF13B2}" destId="{D5AE3E91-9442-4193-A228-F294DA2C9DCD}" srcOrd="0" destOrd="0" presId="urn:microsoft.com/office/officeart/2005/8/layout/hierarchy6"/>
    <dgm:cxn modelId="{32EA33B4-1BB3-4B2A-BD25-A25CE3360A88}" type="presParOf" srcId="{F442DFBC-E3A6-4DAA-9CD6-E14190CF13B2}" destId="{95FB8729-DCEC-4F53-A2AB-55872B9A7E3C}" srcOrd="1" destOrd="0" presId="urn:microsoft.com/office/officeart/2005/8/layout/hierarchy6"/>
    <dgm:cxn modelId="{BD5DBEBB-E2EB-4183-A180-9B3E1CA958B1}" type="presParOf" srcId="{30D17F6C-6811-441B-B3ED-74072CF327C1}" destId="{3922CFA4-BB7D-4858-9060-9A4BC02F2263}" srcOrd="2" destOrd="0" presId="urn:microsoft.com/office/officeart/2005/8/layout/hierarchy6"/>
    <dgm:cxn modelId="{13500CDE-2295-40E5-86B8-27993E5C8D00}" type="presParOf" srcId="{30D17F6C-6811-441B-B3ED-74072CF327C1}" destId="{8CE198D8-F381-4EC3-8540-32E25B8F5EFB}" srcOrd="3" destOrd="0" presId="urn:microsoft.com/office/officeart/2005/8/layout/hierarchy6"/>
    <dgm:cxn modelId="{9D609CAB-503B-4D82-A08E-776B1DB61A2A}" type="presParOf" srcId="{8CE198D8-F381-4EC3-8540-32E25B8F5EFB}" destId="{04AF226E-D48B-46D0-B873-82DF7647B045}" srcOrd="0" destOrd="0" presId="urn:microsoft.com/office/officeart/2005/8/layout/hierarchy6"/>
    <dgm:cxn modelId="{C562B904-4482-4158-994C-2B59E4E841DF}" type="presParOf" srcId="{8CE198D8-F381-4EC3-8540-32E25B8F5EFB}" destId="{15F11446-57F1-416D-AC69-3FB517E6DBEB}" srcOrd="1" destOrd="0" presId="urn:microsoft.com/office/officeart/2005/8/layout/hierarchy6"/>
    <dgm:cxn modelId="{6078E1CA-230F-468D-AA8E-45109C750317}" type="presParOf" srcId="{15F11446-57F1-416D-AC69-3FB517E6DBEB}" destId="{7FE56A92-EDA7-4191-976A-CFEF1BA56710}" srcOrd="0" destOrd="0" presId="urn:microsoft.com/office/officeart/2005/8/layout/hierarchy6"/>
    <dgm:cxn modelId="{071A61C0-3320-4026-AAB9-B77B7BBE6A21}" type="presParOf" srcId="{15F11446-57F1-416D-AC69-3FB517E6DBEB}" destId="{81636A26-D339-45C6-B866-CFE6EDF9B3AA}" srcOrd="1" destOrd="0" presId="urn:microsoft.com/office/officeart/2005/8/layout/hierarchy6"/>
    <dgm:cxn modelId="{92313864-7D4C-4D64-A675-0EE8E984F443}" type="presParOf" srcId="{81636A26-D339-45C6-B866-CFE6EDF9B3AA}" destId="{661A0AD9-FE5C-4D93-BE19-5C5EF38000EF}" srcOrd="0" destOrd="0" presId="urn:microsoft.com/office/officeart/2005/8/layout/hierarchy6"/>
    <dgm:cxn modelId="{9BFA926D-C181-4DC9-A579-A77C192DB998}" type="presParOf" srcId="{81636A26-D339-45C6-B866-CFE6EDF9B3AA}" destId="{DF3348E0-AFDE-45E6-BF95-20081FDAD569}" srcOrd="1" destOrd="0" presId="urn:microsoft.com/office/officeart/2005/8/layout/hierarchy6"/>
    <dgm:cxn modelId="{A64AB9E1-2D63-4A5B-927C-69A443C0AA9D}" type="presParOf" srcId="{15F11446-57F1-416D-AC69-3FB517E6DBEB}" destId="{986555F9-A4CB-4A82-B04C-43077D80EC72}" srcOrd="2" destOrd="0" presId="urn:microsoft.com/office/officeart/2005/8/layout/hierarchy6"/>
    <dgm:cxn modelId="{28C71BA9-7300-44D2-B3FA-53A39173F08C}" type="presParOf" srcId="{15F11446-57F1-416D-AC69-3FB517E6DBEB}" destId="{93B4E4FB-4F0B-46C6-89C9-F2304A2E6EE8}" srcOrd="3" destOrd="0" presId="urn:microsoft.com/office/officeart/2005/8/layout/hierarchy6"/>
    <dgm:cxn modelId="{BAB9410E-5DBA-42DE-BCF2-2D534C14B0DC}" type="presParOf" srcId="{93B4E4FB-4F0B-46C6-89C9-F2304A2E6EE8}" destId="{7BB1168B-14EC-4A92-888E-2C4E0A9F5A16}" srcOrd="0" destOrd="0" presId="urn:microsoft.com/office/officeart/2005/8/layout/hierarchy6"/>
    <dgm:cxn modelId="{9662C1EB-D415-47F8-8830-501E0C8BBC80}" type="presParOf" srcId="{93B4E4FB-4F0B-46C6-89C9-F2304A2E6EE8}" destId="{CE0277A0-140E-492A-A414-ECDBF8F94CF0}" srcOrd="1" destOrd="0" presId="urn:microsoft.com/office/officeart/2005/8/layout/hierarchy6"/>
    <dgm:cxn modelId="{F65AF1A0-5D2B-49CE-971F-DBE34EE083F1}" type="presParOf" srcId="{15F11446-57F1-416D-AC69-3FB517E6DBEB}" destId="{1084C92F-C7F5-4CA6-9316-1EBB090CD8E8}" srcOrd="4" destOrd="0" presId="urn:microsoft.com/office/officeart/2005/8/layout/hierarchy6"/>
    <dgm:cxn modelId="{36A80C76-62E5-4DDA-B8CC-551F970DCEE7}" type="presParOf" srcId="{15F11446-57F1-416D-AC69-3FB517E6DBEB}" destId="{F1DED2EA-F986-4B9A-80DE-E3589AF933EE}" srcOrd="5" destOrd="0" presId="urn:microsoft.com/office/officeart/2005/8/layout/hierarchy6"/>
    <dgm:cxn modelId="{D266D3B0-3A56-4027-8370-928E85B50982}" type="presParOf" srcId="{F1DED2EA-F986-4B9A-80DE-E3589AF933EE}" destId="{7F2E4D88-5528-4064-9159-970628B59DEE}" srcOrd="0" destOrd="0" presId="urn:microsoft.com/office/officeart/2005/8/layout/hierarchy6"/>
    <dgm:cxn modelId="{1AEFD6BD-C717-4F35-BC3B-78BE24C11A11}" type="presParOf" srcId="{F1DED2EA-F986-4B9A-80DE-E3589AF933EE}" destId="{4E5BE9D5-E43B-48C4-A5D0-C3798D1193EC}" srcOrd="1" destOrd="0" presId="urn:microsoft.com/office/officeart/2005/8/layout/hierarchy6"/>
    <dgm:cxn modelId="{3FE5F01F-F6A8-4CF3-ADFF-D971EC77D70A}" type="presParOf" srcId="{CB4E9FD8-EFC0-42D4-B154-974114F3C4EA}" destId="{F9CEAD31-EE0F-479B-9B9B-823C4B741740}" srcOrd="4" destOrd="0" presId="urn:microsoft.com/office/officeart/2005/8/layout/hierarchy6"/>
    <dgm:cxn modelId="{DB66EB96-F2AD-4CB6-B30C-9E4CE2954BD8}" type="presParOf" srcId="{CB4E9FD8-EFC0-42D4-B154-974114F3C4EA}" destId="{09911A87-D210-41C7-97E6-F5378A5E93DB}" srcOrd="5" destOrd="0" presId="urn:microsoft.com/office/officeart/2005/8/layout/hierarchy6"/>
    <dgm:cxn modelId="{02B976E7-F233-46FC-A390-5CB268E07E6C}" type="presParOf" srcId="{09911A87-D210-41C7-97E6-F5378A5E93DB}" destId="{B9868F50-5666-40F9-A165-A1C73681C9E7}" srcOrd="0" destOrd="0" presId="urn:microsoft.com/office/officeart/2005/8/layout/hierarchy6"/>
    <dgm:cxn modelId="{2B846997-9582-44E4-B824-F4A569B9EE95}" type="presParOf" srcId="{09911A87-D210-41C7-97E6-F5378A5E93DB}" destId="{5D1ED01B-BA8E-45B0-BA64-79D57EEE029E}" srcOrd="1" destOrd="0" presId="urn:microsoft.com/office/officeart/2005/8/layout/hierarchy6"/>
    <dgm:cxn modelId="{E70A57FA-6A20-4ED1-B765-6A9D53407041}" type="presParOf" srcId="{5D1ED01B-BA8E-45B0-BA64-79D57EEE029E}" destId="{B124A691-A837-4E68-83C0-866155BC1F48}" srcOrd="0" destOrd="0" presId="urn:microsoft.com/office/officeart/2005/8/layout/hierarchy6"/>
    <dgm:cxn modelId="{8D047C33-B2CE-4929-8EC1-968748A03BB7}" type="presParOf" srcId="{5D1ED01B-BA8E-45B0-BA64-79D57EEE029E}" destId="{E9888E16-8AD1-4102-9958-F9DCCC13F733}" srcOrd="1" destOrd="0" presId="urn:microsoft.com/office/officeart/2005/8/layout/hierarchy6"/>
    <dgm:cxn modelId="{77451C82-AA08-4249-BB65-C5A6ABCCA3B0}" type="presParOf" srcId="{E9888E16-8AD1-4102-9958-F9DCCC13F733}" destId="{8AB79216-2003-4DFC-A2AA-CB3FA64E1145}" srcOrd="0" destOrd="0" presId="urn:microsoft.com/office/officeart/2005/8/layout/hierarchy6"/>
    <dgm:cxn modelId="{9752F039-9BF6-4FD0-AC76-56749AE3D6F7}" type="presParOf" srcId="{E9888E16-8AD1-4102-9958-F9DCCC13F733}" destId="{82A0E48E-AD7A-4551-A0A0-CBF1714A21C7}" srcOrd="1" destOrd="0" presId="urn:microsoft.com/office/officeart/2005/8/layout/hierarchy6"/>
    <dgm:cxn modelId="{7146FD56-EF76-46E5-8CD6-B39D880AB844}" type="presParOf" srcId="{5D1ED01B-BA8E-45B0-BA64-79D57EEE029E}" destId="{CF8E1395-2A74-4D5B-9A77-0E0A0D9A74B0}" srcOrd="2" destOrd="0" presId="urn:microsoft.com/office/officeart/2005/8/layout/hierarchy6"/>
    <dgm:cxn modelId="{E8ADC5AB-6CAB-4746-B02C-1A94A80A85C4}" type="presParOf" srcId="{5D1ED01B-BA8E-45B0-BA64-79D57EEE029E}" destId="{62412921-026E-4B75-8DA0-C65CDA92D68B}" srcOrd="3" destOrd="0" presId="urn:microsoft.com/office/officeart/2005/8/layout/hierarchy6"/>
    <dgm:cxn modelId="{44A0E20F-8E30-4A9B-BC66-4900D78E0B79}" type="presParOf" srcId="{62412921-026E-4B75-8DA0-C65CDA92D68B}" destId="{1F445EED-D98B-43CD-A95B-3D1189D5C491}" srcOrd="0" destOrd="0" presId="urn:microsoft.com/office/officeart/2005/8/layout/hierarchy6"/>
    <dgm:cxn modelId="{29FB4602-0BAB-4097-AA25-70478AB74ACF}" type="presParOf" srcId="{62412921-026E-4B75-8DA0-C65CDA92D68B}" destId="{2809C444-ECEB-4287-AD0C-DE8C089FEDE5}" srcOrd="1" destOrd="0" presId="urn:microsoft.com/office/officeart/2005/8/layout/hierarchy6"/>
    <dgm:cxn modelId="{4A6E7FA1-9AD9-460D-BD7F-11E0E292C4D5}" type="presParOf" srcId="{CB4E9FD8-EFC0-42D4-B154-974114F3C4EA}" destId="{B5106A93-8E94-4B09-8F52-965F324EA273}" srcOrd="6" destOrd="0" presId="urn:microsoft.com/office/officeart/2005/8/layout/hierarchy6"/>
    <dgm:cxn modelId="{D1B5DD55-B86D-4C0E-9DF6-E17131791343}" type="presParOf" srcId="{CB4E9FD8-EFC0-42D4-B154-974114F3C4EA}" destId="{5A7E6B27-1BF2-4DAB-B45C-BC1BC343E3B1}" srcOrd="7" destOrd="0" presId="urn:microsoft.com/office/officeart/2005/8/layout/hierarchy6"/>
    <dgm:cxn modelId="{1D4CCE4C-E107-49C7-9DB7-9C838AE9D7A2}" type="presParOf" srcId="{5A7E6B27-1BF2-4DAB-B45C-BC1BC343E3B1}" destId="{8C9A8476-0326-4220-9A1C-82AF7D284A6A}" srcOrd="0" destOrd="0" presId="urn:microsoft.com/office/officeart/2005/8/layout/hierarchy6"/>
    <dgm:cxn modelId="{30A1B874-70E3-4501-9503-EAC82B821567}" type="presParOf" srcId="{5A7E6B27-1BF2-4DAB-B45C-BC1BC343E3B1}" destId="{1E08C983-700F-45EC-8032-03F717ADFB69}" srcOrd="1" destOrd="0" presId="urn:microsoft.com/office/officeart/2005/8/layout/hierarchy6"/>
    <dgm:cxn modelId="{329D1A2D-D1A9-461C-A1F5-1A1C2D879C0E}" type="presParOf" srcId="{EB9F63A9-D675-421E-A6DE-29192ABEBC4A}" destId="{84C8FB54-6960-4B74-B51D-D493EE445A41}" srcOrd="2" destOrd="0" presId="urn:microsoft.com/office/officeart/2005/8/layout/hierarchy6"/>
    <dgm:cxn modelId="{2D1A633B-2AA7-43A9-8B3B-A55F87C8B00A}" type="presParOf" srcId="{EB9F63A9-D675-421E-A6DE-29192ABEBC4A}" destId="{F8D8E39D-984D-4CC9-ACF9-0858903CBEA8}" srcOrd="3" destOrd="0" presId="urn:microsoft.com/office/officeart/2005/8/layout/hierarchy6"/>
    <dgm:cxn modelId="{B1C1EA5A-90B9-4CFA-AF6B-CA5DF5745EBF}" type="presParOf" srcId="{F8D8E39D-984D-4CC9-ACF9-0858903CBEA8}" destId="{429E6569-7B4D-406A-B5B7-767AD7D17293}" srcOrd="0" destOrd="0" presId="urn:microsoft.com/office/officeart/2005/8/layout/hierarchy6"/>
    <dgm:cxn modelId="{98A680BE-8E67-4746-83D3-363724241660}" type="presParOf" srcId="{F8D8E39D-984D-4CC9-ACF9-0858903CBEA8}" destId="{B1C180AB-E813-4D21-BFDF-75FF714ECC7B}" srcOrd="1" destOrd="0" presId="urn:microsoft.com/office/officeart/2005/8/layout/hierarchy6"/>
    <dgm:cxn modelId="{715D9C35-D511-495A-8B6D-D4A16FBA17D0}" type="presParOf" srcId="{EB9F63A9-D675-421E-A6DE-29192ABEBC4A}" destId="{997CF579-6338-402E-A973-FC699C670D54}" srcOrd="4" destOrd="0" presId="urn:microsoft.com/office/officeart/2005/8/layout/hierarchy6"/>
    <dgm:cxn modelId="{69EE2DA0-3448-40C5-8410-7646D35AC410}" type="presParOf" srcId="{EB9F63A9-D675-421E-A6DE-29192ABEBC4A}" destId="{57FB8FDF-1124-46D2-9460-D36D6ECB404B}" srcOrd="5" destOrd="0" presId="urn:microsoft.com/office/officeart/2005/8/layout/hierarchy6"/>
    <dgm:cxn modelId="{4D7EA775-FAF6-4190-80D3-35EC74D56CDC}" type="presParOf" srcId="{57FB8FDF-1124-46D2-9460-D36D6ECB404B}" destId="{C2F9FD25-E708-4BD4-97A7-7329818D7612}" srcOrd="0" destOrd="0" presId="urn:microsoft.com/office/officeart/2005/8/layout/hierarchy6"/>
    <dgm:cxn modelId="{E4BA2C74-8F4E-42E1-93D1-D7CC2C4ADDB2}" type="presParOf" srcId="{57FB8FDF-1124-46D2-9460-D36D6ECB404B}" destId="{A01E3AE3-E554-498A-82AD-B184B9D05487}" srcOrd="1" destOrd="0" presId="urn:microsoft.com/office/officeart/2005/8/layout/hierarchy6"/>
    <dgm:cxn modelId="{3B0F79EE-D699-4CD9-B3D4-78C01DE03B4C}" type="presParOf" srcId="{EB9F63A9-D675-421E-A6DE-29192ABEBC4A}" destId="{FD3F208C-D85C-488E-AB75-96B076C28503}" srcOrd="6" destOrd="0" presId="urn:microsoft.com/office/officeart/2005/8/layout/hierarchy6"/>
    <dgm:cxn modelId="{B2A65B85-0076-45B1-9751-8AB0B4E61F25}" type="presParOf" srcId="{EB9F63A9-D675-421E-A6DE-29192ABEBC4A}" destId="{6FADE82B-21C7-468B-97C9-78A94076B474}" srcOrd="7" destOrd="0" presId="urn:microsoft.com/office/officeart/2005/8/layout/hierarchy6"/>
    <dgm:cxn modelId="{8430CAEF-F7C8-48F5-A80C-81B5689FF106}" type="presParOf" srcId="{6FADE82B-21C7-468B-97C9-78A94076B474}" destId="{224D2C24-1DFB-4440-B4B1-E04E4B837BFE}" srcOrd="0" destOrd="0" presId="urn:microsoft.com/office/officeart/2005/8/layout/hierarchy6"/>
    <dgm:cxn modelId="{84683649-CA9C-4E5A-9BDF-4774246AEC14}" type="presParOf" srcId="{6FADE82B-21C7-468B-97C9-78A94076B474}" destId="{D13BB61E-5E77-40BD-B275-B427AD18A012}" srcOrd="1" destOrd="0" presId="urn:microsoft.com/office/officeart/2005/8/layout/hierarchy6"/>
    <dgm:cxn modelId="{3BDB614C-C45D-49B4-A5AA-67C039A34093}" type="presParOf" srcId="{D13BB61E-5E77-40BD-B275-B427AD18A012}" destId="{99D4D27F-A87D-4F41-A5FE-4F46A0364BAF}" srcOrd="0" destOrd="0" presId="urn:microsoft.com/office/officeart/2005/8/layout/hierarchy6"/>
    <dgm:cxn modelId="{4A09F0EF-4DFA-42C4-B042-C4EDD12F9721}" type="presParOf" srcId="{D13BB61E-5E77-40BD-B275-B427AD18A012}" destId="{56AD284E-BD19-4087-8969-EBAEC1C1A1A6}" srcOrd="1" destOrd="0" presId="urn:microsoft.com/office/officeart/2005/8/layout/hierarchy6"/>
    <dgm:cxn modelId="{DE0266D1-8344-4A79-B722-9E0BBFCE9677}" type="presParOf" srcId="{56AD284E-BD19-4087-8969-EBAEC1C1A1A6}" destId="{FA90E838-468D-4084-817B-0660B87A9494}" srcOrd="0" destOrd="0" presId="urn:microsoft.com/office/officeart/2005/8/layout/hierarchy6"/>
    <dgm:cxn modelId="{2BB775E6-26B7-425D-B356-CBC8D132BD60}" type="presParOf" srcId="{56AD284E-BD19-4087-8969-EBAEC1C1A1A6}" destId="{5511C0AC-7334-494A-9F72-050C01613D72}" srcOrd="1" destOrd="0" presId="urn:microsoft.com/office/officeart/2005/8/layout/hierarchy6"/>
    <dgm:cxn modelId="{EB73FE94-A086-4432-95B3-4DA76DB7626E}" type="presParOf" srcId="{D13BB61E-5E77-40BD-B275-B427AD18A012}" destId="{2D778342-7038-49F1-B4AE-EABF475E78D1}" srcOrd="2" destOrd="0" presId="urn:microsoft.com/office/officeart/2005/8/layout/hierarchy6"/>
    <dgm:cxn modelId="{EB565E88-B3A2-4C4A-9AFF-0D08AD9450EC}" type="presParOf" srcId="{D13BB61E-5E77-40BD-B275-B427AD18A012}" destId="{3CC93CCE-8A6A-4725-8104-7AA435CB92E1}" srcOrd="3" destOrd="0" presId="urn:microsoft.com/office/officeart/2005/8/layout/hierarchy6"/>
    <dgm:cxn modelId="{B4C33D4D-F45F-42D4-B087-8A6690372FC7}" type="presParOf" srcId="{3CC93CCE-8A6A-4725-8104-7AA435CB92E1}" destId="{451BCBE8-21A1-47A1-BB5E-A6E67A804CD6}" srcOrd="0" destOrd="0" presId="urn:microsoft.com/office/officeart/2005/8/layout/hierarchy6"/>
    <dgm:cxn modelId="{0DBA8C1D-1E96-42BC-B3B4-FB365785B27C}" type="presParOf" srcId="{3CC93CCE-8A6A-4725-8104-7AA435CB92E1}" destId="{CFDED2F6-3762-411A-95D7-266FAF1EA9DF}" srcOrd="1" destOrd="0" presId="urn:microsoft.com/office/officeart/2005/8/layout/hierarchy6"/>
    <dgm:cxn modelId="{F5986DB2-DFC5-4A9D-93D6-4F06049FD04B}" type="presParOf" srcId="{D13BB61E-5E77-40BD-B275-B427AD18A012}" destId="{6AC0D56C-B870-42AF-9C41-F610F74D60E2}" srcOrd="4" destOrd="0" presId="urn:microsoft.com/office/officeart/2005/8/layout/hierarchy6"/>
    <dgm:cxn modelId="{36DAE58A-EAC4-4FA0-B2AA-E6D6DA1A3172}" type="presParOf" srcId="{D13BB61E-5E77-40BD-B275-B427AD18A012}" destId="{A09571ED-C32D-49B6-A62D-110B03D20D2C}" srcOrd="5" destOrd="0" presId="urn:microsoft.com/office/officeart/2005/8/layout/hierarchy6"/>
    <dgm:cxn modelId="{01935E32-5FD2-417F-A22B-6F28F0684390}" type="presParOf" srcId="{A09571ED-C32D-49B6-A62D-110B03D20D2C}" destId="{ECCF16BA-B3F0-4D73-B4EC-D1964FA179D5}" srcOrd="0" destOrd="0" presId="urn:microsoft.com/office/officeart/2005/8/layout/hierarchy6"/>
    <dgm:cxn modelId="{019EBBF5-8BE0-47EE-8046-86EA028EB17D}" type="presParOf" srcId="{A09571ED-C32D-49B6-A62D-110B03D20D2C}" destId="{08BFF03D-51F2-4F9F-B180-9213B749EF39}" srcOrd="1" destOrd="0" presId="urn:microsoft.com/office/officeart/2005/8/layout/hierarchy6"/>
    <dgm:cxn modelId="{B78FACA7-CFAA-4D41-A80E-2DAF2A097118}" type="presParOf" srcId="{08BFF03D-51F2-4F9F-B180-9213B749EF39}" destId="{3D280211-5D5A-4F4D-89FA-12BABD069199}" srcOrd="0" destOrd="0" presId="urn:microsoft.com/office/officeart/2005/8/layout/hierarchy6"/>
    <dgm:cxn modelId="{3D73752C-14E1-4383-A83D-47EE1D1B6C31}" type="presParOf" srcId="{08BFF03D-51F2-4F9F-B180-9213B749EF39}" destId="{53F87260-99EE-4210-BDCB-A73F3EDED7F2}" srcOrd="1" destOrd="0" presId="urn:microsoft.com/office/officeart/2005/8/layout/hierarchy6"/>
    <dgm:cxn modelId="{79B0A372-EB53-4960-8C31-C4FDFB83564E}" type="presParOf" srcId="{53F87260-99EE-4210-BDCB-A73F3EDED7F2}" destId="{CE7DEEEC-1255-4912-98AF-672A40D386A8}" srcOrd="0" destOrd="0" presId="urn:microsoft.com/office/officeart/2005/8/layout/hierarchy6"/>
    <dgm:cxn modelId="{AE0FB9ED-F425-42A0-A2A1-8C8A67493C03}" type="presParOf" srcId="{53F87260-99EE-4210-BDCB-A73F3EDED7F2}" destId="{935F6FDA-53DB-4D68-B8C4-E871A25F2950}" srcOrd="1" destOrd="0" presId="urn:microsoft.com/office/officeart/2005/8/layout/hierarchy6"/>
    <dgm:cxn modelId="{62EC563C-B246-4D67-92F9-DAB9420280AF}" type="presParOf" srcId="{08BFF03D-51F2-4F9F-B180-9213B749EF39}" destId="{88D73B2E-87D9-493C-A291-D87A588AB081}" srcOrd="2" destOrd="0" presId="urn:microsoft.com/office/officeart/2005/8/layout/hierarchy6"/>
    <dgm:cxn modelId="{B078B009-A5BE-4D6B-9770-BD658672705F}" type="presParOf" srcId="{08BFF03D-51F2-4F9F-B180-9213B749EF39}" destId="{5D4F5426-B3D2-4507-AC39-60BC1AE00664}" srcOrd="3" destOrd="0" presId="urn:microsoft.com/office/officeart/2005/8/layout/hierarchy6"/>
    <dgm:cxn modelId="{C6C56CB0-0AE6-452F-8785-39DE7685A6C3}" type="presParOf" srcId="{5D4F5426-B3D2-4507-AC39-60BC1AE00664}" destId="{8DCDF292-3D17-4940-ACAD-A925ECDEF7DF}" srcOrd="0" destOrd="0" presId="urn:microsoft.com/office/officeart/2005/8/layout/hierarchy6"/>
    <dgm:cxn modelId="{181FEEAB-850D-45EB-96C5-4C12404D8A59}" type="presParOf" srcId="{5D4F5426-B3D2-4507-AC39-60BC1AE00664}" destId="{B0A6FFE5-5956-433E-9625-AE987AB1E526}" srcOrd="1" destOrd="0" presId="urn:microsoft.com/office/officeart/2005/8/layout/hierarchy6"/>
    <dgm:cxn modelId="{C815155F-BBDE-40A6-86F1-F4B95C14A129}" type="presParOf" srcId="{B0A6FFE5-5956-433E-9625-AE987AB1E526}" destId="{5CB0CAB1-89D7-4B2A-B80B-C812F5DF10AE}" srcOrd="0" destOrd="0" presId="urn:microsoft.com/office/officeart/2005/8/layout/hierarchy6"/>
    <dgm:cxn modelId="{1BE790D1-52E6-473E-A06D-A9AF43EFB3AC}" type="presParOf" srcId="{B0A6FFE5-5956-433E-9625-AE987AB1E526}" destId="{6077A488-C6FB-402D-BED4-F2929148B96C}" srcOrd="1" destOrd="0" presId="urn:microsoft.com/office/officeart/2005/8/layout/hierarchy6"/>
    <dgm:cxn modelId="{5983845F-FCAE-478E-9FF0-39040F939658}" type="presParOf" srcId="{6077A488-C6FB-402D-BED4-F2929148B96C}" destId="{8FFB6A4F-F1A9-4ED4-936C-2DD05C8D675B}" srcOrd="0" destOrd="0" presId="urn:microsoft.com/office/officeart/2005/8/layout/hierarchy6"/>
    <dgm:cxn modelId="{D2C7F02A-6ADD-446D-9908-6943A5E62978}" type="presParOf" srcId="{6077A488-C6FB-402D-BED4-F2929148B96C}" destId="{4D5BAC74-5FE6-47BC-957E-BE6AEF0C6AE0}" srcOrd="1" destOrd="0" presId="urn:microsoft.com/office/officeart/2005/8/layout/hierarchy6"/>
    <dgm:cxn modelId="{48F43C03-6370-4464-A352-ADFC8B445ECC}" type="presParOf" srcId="{B0A6FFE5-5956-433E-9625-AE987AB1E526}" destId="{B521A431-388F-4E68-B658-DD54CA58CD33}" srcOrd="2" destOrd="0" presId="urn:microsoft.com/office/officeart/2005/8/layout/hierarchy6"/>
    <dgm:cxn modelId="{66A84DC0-10AE-415A-B1DC-9AFE2599CB6E}" type="presParOf" srcId="{B0A6FFE5-5956-433E-9625-AE987AB1E526}" destId="{37C9ADB2-3589-4AEA-9249-413948336431}" srcOrd="3" destOrd="0" presId="urn:microsoft.com/office/officeart/2005/8/layout/hierarchy6"/>
    <dgm:cxn modelId="{A2867202-C650-4A5B-A245-C6D09697C12D}" type="presParOf" srcId="{37C9ADB2-3589-4AEA-9249-413948336431}" destId="{05181B2F-1CAB-4927-8245-03DE09CFF63A}" srcOrd="0" destOrd="0" presId="urn:microsoft.com/office/officeart/2005/8/layout/hierarchy6"/>
    <dgm:cxn modelId="{A169F2E2-5D23-47CA-B2F1-253DA19271E2}" type="presParOf" srcId="{37C9ADB2-3589-4AEA-9249-413948336431}" destId="{7FE5FAFA-445B-495C-B14B-E5FE9C248EF1}" srcOrd="1" destOrd="0" presId="urn:microsoft.com/office/officeart/2005/8/layout/hierarchy6"/>
    <dgm:cxn modelId="{FCAA443A-5F6F-45C4-A98A-A6558667F25B}" type="presParOf" srcId="{D13BB61E-5E77-40BD-B275-B427AD18A012}" destId="{43D45EA4-F23A-44C6-AA24-029E190833C4}" srcOrd="6" destOrd="0" presId="urn:microsoft.com/office/officeart/2005/8/layout/hierarchy6"/>
    <dgm:cxn modelId="{B00402AB-4F21-4364-83AB-CA038882EFDF}" type="presParOf" srcId="{D13BB61E-5E77-40BD-B275-B427AD18A012}" destId="{7533A594-84B6-40D2-83E2-FEC87CF50004}" srcOrd="7" destOrd="0" presId="urn:microsoft.com/office/officeart/2005/8/layout/hierarchy6"/>
    <dgm:cxn modelId="{C5AFCBBA-F799-46B8-99A3-8F65A6BC014D}" type="presParOf" srcId="{7533A594-84B6-40D2-83E2-FEC87CF50004}" destId="{761E5AF0-A318-419B-A27D-5653D06CCF63}" srcOrd="0" destOrd="0" presId="urn:microsoft.com/office/officeart/2005/8/layout/hierarchy6"/>
    <dgm:cxn modelId="{8971C7D2-E4CC-43A7-B81B-497A06D11E58}" type="presParOf" srcId="{7533A594-84B6-40D2-83E2-FEC87CF50004}" destId="{CC5DA0DC-22EF-43F4-9769-2F02739CFA86}" srcOrd="1" destOrd="0" presId="urn:microsoft.com/office/officeart/2005/8/layout/hierarchy6"/>
    <dgm:cxn modelId="{4A65116C-81B9-41EB-85DB-DB462C8E676D}" type="presParOf" srcId="{CC5DA0DC-22EF-43F4-9769-2F02739CFA86}" destId="{BC731E3E-B0FD-4109-AAED-14A0146EAA1B}" srcOrd="0" destOrd="0" presId="urn:microsoft.com/office/officeart/2005/8/layout/hierarchy6"/>
    <dgm:cxn modelId="{26901524-D1D8-422E-9458-B4936C8DA2C8}" type="presParOf" srcId="{CC5DA0DC-22EF-43F4-9769-2F02739CFA86}" destId="{A15BF36A-040C-4F86-BB26-E1F7C0D7FF60}" srcOrd="1" destOrd="0" presId="urn:microsoft.com/office/officeart/2005/8/layout/hierarchy6"/>
    <dgm:cxn modelId="{F1EDBBBF-C3D3-410D-8A7F-A67E818C2BBD}" type="presParOf" srcId="{A15BF36A-040C-4F86-BB26-E1F7C0D7FF60}" destId="{012B6E0E-AEC9-48F6-A83D-4A299423E705}" srcOrd="0" destOrd="0" presId="urn:microsoft.com/office/officeart/2005/8/layout/hierarchy6"/>
    <dgm:cxn modelId="{987FB767-583E-468E-8707-699617A9AE6C}" type="presParOf" srcId="{A15BF36A-040C-4F86-BB26-E1F7C0D7FF60}" destId="{34C58422-2630-4218-8D09-2DA5D5DBAE31}" srcOrd="1" destOrd="0" presId="urn:microsoft.com/office/officeart/2005/8/layout/hierarchy6"/>
    <dgm:cxn modelId="{F9E64645-135D-41CE-8C46-11C633F0292E}" type="presParOf" srcId="{CC5DA0DC-22EF-43F4-9769-2F02739CFA86}" destId="{E95F0940-5479-4A73-B8D9-E977972C83E1}" srcOrd="2" destOrd="0" presId="urn:microsoft.com/office/officeart/2005/8/layout/hierarchy6"/>
    <dgm:cxn modelId="{00A2EC24-C994-4F53-B0CA-48EA8769B4E7}" type="presParOf" srcId="{CC5DA0DC-22EF-43F4-9769-2F02739CFA86}" destId="{08F347E2-6B4A-4B35-A164-C8FA83A596DB}" srcOrd="3" destOrd="0" presId="urn:microsoft.com/office/officeart/2005/8/layout/hierarchy6"/>
    <dgm:cxn modelId="{16B92D67-E73E-4ED3-BD0A-9BA49FF8CF09}" type="presParOf" srcId="{08F347E2-6B4A-4B35-A164-C8FA83A596DB}" destId="{9BAC977B-E99E-40C1-A13A-798A18B1F892}" srcOrd="0" destOrd="0" presId="urn:microsoft.com/office/officeart/2005/8/layout/hierarchy6"/>
    <dgm:cxn modelId="{4A74A33B-09C4-470D-AB20-40B9D7A42B04}" type="presParOf" srcId="{08F347E2-6B4A-4B35-A164-C8FA83A596DB}" destId="{0A6A4736-05AF-4FA1-81CB-DE0E52711260}" srcOrd="1" destOrd="0" presId="urn:microsoft.com/office/officeart/2005/8/layout/hierarchy6"/>
    <dgm:cxn modelId="{9653368E-FDD2-4FBF-815A-C42E155E48D2}" type="presParOf" srcId="{F34450BC-A459-41D4-8C67-0329EFB6CF1D}" destId="{0AEDCE30-9B4F-4383-B61D-F34B7314B204}"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29EDEA-7862-40BC-9577-D99DDCEDFA84}">
      <dsp:nvSpPr>
        <dsp:cNvPr id="0" name=""/>
        <dsp:cNvSpPr/>
      </dsp:nvSpPr>
      <dsp:spPr>
        <a:xfrm>
          <a:off x="3301054" y="46713"/>
          <a:ext cx="661345" cy="41181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IGNITE LEAFY MATERIALS</a:t>
          </a:r>
          <a:endParaRPr lang="en-US" sz="900" kern="1200" dirty="0"/>
        </a:p>
      </dsp:txBody>
      <dsp:txXfrm>
        <a:off x="3301054" y="46713"/>
        <a:ext cx="661345" cy="411814"/>
      </dsp:txXfrm>
    </dsp:sp>
    <dsp:sp modelId="{94B649BF-D10C-46C6-86DC-27288CA2A436}">
      <dsp:nvSpPr>
        <dsp:cNvPr id="0" name=""/>
        <dsp:cNvSpPr/>
      </dsp:nvSpPr>
      <dsp:spPr>
        <a:xfrm>
          <a:off x="2205838" y="458528"/>
          <a:ext cx="1425889" cy="267745"/>
        </a:xfrm>
        <a:custGeom>
          <a:avLst/>
          <a:gdLst/>
          <a:ahLst/>
          <a:cxnLst/>
          <a:rect l="0" t="0" r="0" b="0"/>
          <a:pathLst>
            <a:path>
              <a:moveTo>
                <a:pt x="1425889" y="0"/>
              </a:moveTo>
              <a:lnTo>
                <a:pt x="1425889" y="133872"/>
              </a:lnTo>
              <a:lnTo>
                <a:pt x="0" y="133872"/>
              </a:lnTo>
              <a:lnTo>
                <a:pt x="0" y="267745"/>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A8BBDC-80A6-4498-B136-35540308BE6D}">
      <dsp:nvSpPr>
        <dsp:cNvPr id="0" name=""/>
        <dsp:cNvSpPr/>
      </dsp:nvSpPr>
      <dsp:spPr>
        <a:xfrm>
          <a:off x="1819950" y="726273"/>
          <a:ext cx="771776"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Electrically Heated Wire</a:t>
          </a:r>
          <a:endParaRPr lang="en-US" sz="900" kern="1200" dirty="0"/>
        </a:p>
      </dsp:txBody>
      <dsp:txXfrm>
        <a:off x="1888586" y="762896"/>
        <a:ext cx="634504" cy="375191"/>
      </dsp:txXfrm>
    </dsp:sp>
    <dsp:sp modelId="{21AAA8F3-D52B-4640-9468-2CA60650FD38}">
      <dsp:nvSpPr>
        <dsp:cNvPr id="0" name=""/>
        <dsp:cNvSpPr/>
      </dsp:nvSpPr>
      <dsp:spPr>
        <a:xfrm>
          <a:off x="375068" y="1138088"/>
          <a:ext cx="1830769" cy="339874"/>
        </a:xfrm>
        <a:custGeom>
          <a:avLst/>
          <a:gdLst/>
          <a:ahLst/>
          <a:cxnLst/>
          <a:rect l="0" t="0" r="0" b="0"/>
          <a:pathLst>
            <a:path>
              <a:moveTo>
                <a:pt x="1830769" y="0"/>
              </a:moveTo>
              <a:lnTo>
                <a:pt x="1830769" y="169937"/>
              </a:lnTo>
              <a:lnTo>
                <a:pt x="0" y="169937"/>
              </a:lnTo>
              <a:lnTo>
                <a:pt x="0" y="339874"/>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FF90DD-D696-4F9B-B950-B21D35A89E2D}">
      <dsp:nvSpPr>
        <dsp:cNvPr id="0" name=""/>
        <dsp:cNvSpPr/>
      </dsp:nvSpPr>
      <dsp:spPr>
        <a:xfrm>
          <a:off x="66207" y="1477963"/>
          <a:ext cx="617722" cy="629438"/>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Apply heat to leafy materials</a:t>
          </a:r>
          <a:endParaRPr lang="en-US" sz="900" kern="1200" dirty="0"/>
        </a:p>
      </dsp:txBody>
      <dsp:txXfrm>
        <a:off x="66207" y="1477963"/>
        <a:ext cx="617722" cy="629438"/>
      </dsp:txXfrm>
    </dsp:sp>
    <dsp:sp modelId="{B6C921F0-48D0-4C8F-B72A-F0DF8DA0162F}">
      <dsp:nvSpPr>
        <dsp:cNvPr id="0" name=""/>
        <dsp:cNvSpPr/>
      </dsp:nvSpPr>
      <dsp:spPr>
        <a:xfrm>
          <a:off x="1178107" y="1138088"/>
          <a:ext cx="1027730" cy="339874"/>
        </a:xfrm>
        <a:custGeom>
          <a:avLst/>
          <a:gdLst/>
          <a:ahLst/>
          <a:cxnLst/>
          <a:rect l="0" t="0" r="0" b="0"/>
          <a:pathLst>
            <a:path>
              <a:moveTo>
                <a:pt x="1027730" y="0"/>
              </a:moveTo>
              <a:lnTo>
                <a:pt x="1027730" y="169937"/>
              </a:lnTo>
              <a:lnTo>
                <a:pt x="0" y="169937"/>
              </a:lnTo>
              <a:lnTo>
                <a:pt x="0" y="339874"/>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CEB832-86A3-44E3-96DD-9136A0911067}">
      <dsp:nvSpPr>
        <dsp:cNvPr id="0" name=""/>
        <dsp:cNvSpPr/>
      </dsp:nvSpPr>
      <dsp:spPr>
        <a:xfrm>
          <a:off x="869246" y="1477963"/>
          <a:ext cx="617722" cy="61304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Generate electric current</a:t>
          </a:r>
          <a:endParaRPr lang="en-US" sz="900" kern="1200" dirty="0"/>
        </a:p>
      </dsp:txBody>
      <dsp:txXfrm>
        <a:off x="869246" y="1477963"/>
        <a:ext cx="617722" cy="613044"/>
      </dsp:txXfrm>
    </dsp:sp>
    <dsp:sp modelId="{3756FFB2-F3E1-4BA0-B5E5-E71FE977C224}">
      <dsp:nvSpPr>
        <dsp:cNvPr id="0" name=""/>
        <dsp:cNvSpPr/>
      </dsp:nvSpPr>
      <dsp:spPr>
        <a:xfrm>
          <a:off x="504364" y="2091007"/>
          <a:ext cx="673743" cy="797677"/>
        </a:xfrm>
        <a:custGeom>
          <a:avLst/>
          <a:gdLst/>
          <a:ahLst/>
          <a:cxnLst/>
          <a:rect l="0" t="0" r="0" b="0"/>
          <a:pathLst>
            <a:path>
              <a:moveTo>
                <a:pt x="673743" y="0"/>
              </a:moveTo>
              <a:lnTo>
                <a:pt x="673743" y="398838"/>
              </a:lnTo>
              <a:lnTo>
                <a:pt x="0" y="398838"/>
              </a:lnTo>
              <a:lnTo>
                <a:pt x="0" y="797677"/>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AE3E91-9442-4193-A228-F294DA2C9DCD}">
      <dsp:nvSpPr>
        <dsp:cNvPr id="0" name=""/>
        <dsp:cNvSpPr/>
      </dsp:nvSpPr>
      <dsp:spPr>
        <a:xfrm>
          <a:off x="1535" y="2888684"/>
          <a:ext cx="1005658"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Wall-outlet-based system</a:t>
          </a:r>
          <a:endParaRPr lang="en-US" sz="900" kern="1200" dirty="0"/>
        </a:p>
      </dsp:txBody>
      <dsp:txXfrm>
        <a:off x="70171" y="2916790"/>
        <a:ext cx="868386" cy="383708"/>
      </dsp:txXfrm>
    </dsp:sp>
    <dsp:sp modelId="{3922CFA4-BB7D-4858-9060-9A4BC02F2263}">
      <dsp:nvSpPr>
        <dsp:cNvPr id="0" name=""/>
        <dsp:cNvSpPr/>
      </dsp:nvSpPr>
      <dsp:spPr>
        <a:xfrm>
          <a:off x="1178107" y="2091007"/>
          <a:ext cx="595487" cy="797677"/>
        </a:xfrm>
        <a:custGeom>
          <a:avLst/>
          <a:gdLst/>
          <a:ahLst/>
          <a:cxnLst/>
          <a:rect l="0" t="0" r="0" b="0"/>
          <a:pathLst>
            <a:path>
              <a:moveTo>
                <a:pt x="0" y="0"/>
              </a:moveTo>
              <a:lnTo>
                <a:pt x="0" y="398838"/>
              </a:lnTo>
              <a:lnTo>
                <a:pt x="595487" y="398838"/>
              </a:lnTo>
              <a:lnTo>
                <a:pt x="595487" y="797677"/>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AF226E-D48B-46D0-B873-82DF7647B045}">
      <dsp:nvSpPr>
        <dsp:cNvPr id="0" name=""/>
        <dsp:cNvSpPr/>
      </dsp:nvSpPr>
      <dsp:spPr>
        <a:xfrm>
          <a:off x="1315751" y="2888684"/>
          <a:ext cx="915686"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Battery-based system</a:t>
          </a:r>
          <a:endParaRPr lang="en-US" sz="900" kern="1200" dirty="0"/>
        </a:p>
      </dsp:txBody>
      <dsp:txXfrm>
        <a:off x="1384387" y="2919552"/>
        <a:ext cx="778414" cy="380946"/>
      </dsp:txXfrm>
    </dsp:sp>
    <dsp:sp modelId="{7FE56A92-EDA7-4191-976A-CFEF1BA56710}">
      <dsp:nvSpPr>
        <dsp:cNvPr id="0" name=""/>
        <dsp:cNvSpPr/>
      </dsp:nvSpPr>
      <dsp:spPr>
        <a:xfrm>
          <a:off x="806096" y="3300499"/>
          <a:ext cx="967498" cy="422036"/>
        </a:xfrm>
        <a:custGeom>
          <a:avLst/>
          <a:gdLst/>
          <a:ahLst/>
          <a:cxnLst/>
          <a:rect l="0" t="0" r="0" b="0"/>
          <a:pathLst>
            <a:path>
              <a:moveTo>
                <a:pt x="967498" y="0"/>
              </a:moveTo>
              <a:lnTo>
                <a:pt x="967498" y="211018"/>
              </a:lnTo>
              <a:lnTo>
                <a:pt x="0" y="211018"/>
              </a:lnTo>
              <a:lnTo>
                <a:pt x="0" y="422036"/>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1A0AD9-FE5C-4D93-BE19-5C5EF38000EF}">
      <dsp:nvSpPr>
        <dsp:cNvPr id="0" name=""/>
        <dsp:cNvSpPr/>
      </dsp:nvSpPr>
      <dsp:spPr>
        <a:xfrm>
          <a:off x="497235" y="3722535"/>
          <a:ext cx="617722" cy="69264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Control electrical current</a:t>
          </a:r>
          <a:endParaRPr lang="en-US" sz="900" kern="1200" dirty="0"/>
        </a:p>
      </dsp:txBody>
      <dsp:txXfrm>
        <a:off x="497235" y="3722535"/>
        <a:ext cx="617722" cy="692647"/>
      </dsp:txXfrm>
    </dsp:sp>
    <dsp:sp modelId="{986555F9-A4CB-4A82-B04C-43077D80EC72}">
      <dsp:nvSpPr>
        <dsp:cNvPr id="0" name=""/>
        <dsp:cNvSpPr/>
      </dsp:nvSpPr>
      <dsp:spPr>
        <a:xfrm>
          <a:off x="1773595" y="3300499"/>
          <a:ext cx="1045006" cy="422036"/>
        </a:xfrm>
        <a:custGeom>
          <a:avLst/>
          <a:gdLst/>
          <a:ahLst/>
          <a:cxnLst/>
          <a:rect l="0" t="0" r="0" b="0"/>
          <a:pathLst>
            <a:path>
              <a:moveTo>
                <a:pt x="0" y="0"/>
              </a:moveTo>
              <a:lnTo>
                <a:pt x="0" y="211018"/>
              </a:lnTo>
              <a:lnTo>
                <a:pt x="1045006" y="211018"/>
              </a:lnTo>
              <a:lnTo>
                <a:pt x="1045006" y="422036"/>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B1168B-14EC-4A92-888E-2C4E0A9F5A16}">
      <dsp:nvSpPr>
        <dsp:cNvPr id="0" name=""/>
        <dsp:cNvSpPr/>
      </dsp:nvSpPr>
      <dsp:spPr>
        <a:xfrm>
          <a:off x="2363096" y="3722535"/>
          <a:ext cx="911010" cy="69264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Convert chemical energy to electrical current</a:t>
          </a:r>
          <a:endParaRPr lang="en-US" sz="900" kern="1200" dirty="0"/>
        </a:p>
      </dsp:txBody>
      <dsp:txXfrm>
        <a:off x="2363096" y="3722535"/>
        <a:ext cx="911010" cy="692647"/>
      </dsp:txXfrm>
    </dsp:sp>
    <dsp:sp modelId="{1084C92F-C7F5-4CA6-9316-1EBB090CD8E8}">
      <dsp:nvSpPr>
        <dsp:cNvPr id="0" name=""/>
        <dsp:cNvSpPr/>
      </dsp:nvSpPr>
      <dsp:spPr>
        <a:xfrm>
          <a:off x="1704806" y="3300499"/>
          <a:ext cx="91440" cy="422036"/>
        </a:xfrm>
        <a:custGeom>
          <a:avLst/>
          <a:gdLst/>
          <a:ahLst/>
          <a:cxnLst/>
          <a:rect l="0" t="0" r="0" b="0"/>
          <a:pathLst>
            <a:path>
              <a:moveTo>
                <a:pt x="68788" y="0"/>
              </a:moveTo>
              <a:lnTo>
                <a:pt x="68788" y="211018"/>
              </a:lnTo>
              <a:lnTo>
                <a:pt x="45720" y="211018"/>
              </a:lnTo>
              <a:lnTo>
                <a:pt x="45720" y="422036"/>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2E4D88-5528-4064-9159-970628B59DEE}">
      <dsp:nvSpPr>
        <dsp:cNvPr id="0" name=""/>
        <dsp:cNvSpPr/>
      </dsp:nvSpPr>
      <dsp:spPr>
        <a:xfrm>
          <a:off x="1441665" y="3722535"/>
          <a:ext cx="617722" cy="692647"/>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Store electricity</a:t>
          </a:r>
          <a:endParaRPr lang="en-US" sz="900" kern="1200" dirty="0"/>
        </a:p>
      </dsp:txBody>
      <dsp:txXfrm>
        <a:off x="1441665" y="3722535"/>
        <a:ext cx="617722" cy="692647"/>
      </dsp:txXfrm>
    </dsp:sp>
    <dsp:sp modelId="{F9CEAD31-EE0F-479B-9B9B-823C4B741740}">
      <dsp:nvSpPr>
        <dsp:cNvPr id="0" name=""/>
        <dsp:cNvSpPr/>
      </dsp:nvSpPr>
      <dsp:spPr>
        <a:xfrm>
          <a:off x="2205838" y="1138088"/>
          <a:ext cx="391730" cy="339874"/>
        </a:xfrm>
        <a:custGeom>
          <a:avLst/>
          <a:gdLst/>
          <a:ahLst/>
          <a:cxnLst/>
          <a:rect l="0" t="0" r="0" b="0"/>
          <a:pathLst>
            <a:path>
              <a:moveTo>
                <a:pt x="0" y="0"/>
              </a:moveTo>
              <a:lnTo>
                <a:pt x="0" y="169937"/>
              </a:lnTo>
              <a:lnTo>
                <a:pt x="391730" y="169937"/>
              </a:lnTo>
              <a:lnTo>
                <a:pt x="391730" y="339874"/>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868F50-5666-40F9-A165-A1C73681C9E7}">
      <dsp:nvSpPr>
        <dsp:cNvPr id="0" name=""/>
        <dsp:cNvSpPr/>
      </dsp:nvSpPr>
      <dsp:spPr>
        <a:xfrm>
          <a:off x="2288707" y="1477963"/>
          <a:ext cx="617722" cy="590900"/>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Convert electricity to heat</a:t>
          </a:r>
          <a:endParaRPr lang="en-US" sz="900" kern="1200" dirty="0"/>
        </a:p>
      </dsp:txBody>
      <dsp:txXfrm>
        <a:off x="2288707" y="1477963"/>
        <a:ext cx="617722" cy="590900"/>
      </dsp:txXfrm>
    </dsp:sp>
    <dsp:sp modelId="{B124A691-A837-4E68-83C0-866155BC1F48}">
      <dsp:nvSpPr>
        <dsp:cNvPr id="0" name=""/>
        <dsp:cNvSpPr/>
      </dsp:nvSpPr>
      <dsp:spPr>
        <a:xfrm>
          <a:off x="2456882" y="2068864"/>
          <a:ext cx="140686" cy="315433"/>
        </a:xfrm>
        <a:custGeom>
          <a:avLst/>
          <a:gdLst/>
          <a:ahLst/>
          <a:cxnLst/>
          <a:rect l="0" t="0" r="0" b="0"/>
          <a:pathLst>
            <a:path>
              <a:moveTo>
                <a:pt x="140686" y="0"/>
              </a:moveTo>
              <a:lnTo>
                <a:pt x="140686" y="157716"/>
              </a:lnTo>
              <a:lnTo>
                <a:pt x="0" y="157716"/>
              </a:lnTo>
              <a:lnTo>
                <a:pt x="0" y="315433"/>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B79216-2003-4DFC-A2AA-CB3FA64E1145}">
      <dsp:nvSpPr>
        <dsp:cNvPr id="0" name=""/>
        <dsp:cNvSpPr/>
      </dsp:nvSpPr>
      <dsp:spPr>
        <a:xfrm>
          <a:off x="2041587" y="2384297"/>
          <a:ext cx="830589"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Miniature heat pump</a:t>
          </a:r>
          <a:endParaRPr lang="en-US" sz="900" kern="1200" dirty="0"/>
        </a:p>
      </dsp:txBody>
      <dsp:txXfrm>
        <a:off x="2110223" y="2418327"/>
        <a:ext cx="693317" cy="377784"/>
      </dsp:txXfrm>
    </dsp:sp>
    <dsp:sp modelId="{CF8E1395-2A74-4D5B-9A77-0E0A0D9A74B0}">
      <dsp:nvSpPr>
        <dsp:cNvPr id="0" name=""/>
        <dsp:cNvSpPr/>
      </dsp:nvSpPr>
      <dsp:spPr>
        <a:xfrm>
          <a:off x="2597568" y="2068864"/>
          <a:ext cx="634981" cy="315433"/>
        </a:xfrm>
        <a:custGeom>
          <a:avLst/>
          <a:gdLst/>
          <a:ahLst/>
          <a:cxnLst/>
          <a:rect l="0" t="0" r="0" b="0"/>
          <a:pathLst>
            <a:path>
              <a:moveTo>
                <a:pt x="0" y="0"/>
              </a:moveTo>
              <a:lnTo>
                <a:pt x="0" y="157716"/>
              </a:lnTo>
              <a:lnTo>
                <a:pt x="634981" y="157716"/>
              </a:lnTo>
              <a:lnTo>
                <a:pt x="634981" y="315433"/>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445EED-D98B-43CD-A95B-3D1189D5C491}">
      <dsp:nvSpPr>
        <dsp:cNvPr id="0" name=""/>
        <dsp:cNvSpPr/>
      </dsp:nvSpPr>
      <dsp:spPr>
        <a:xfrm>
          <a:off x="2923689" y="2384297"/>
          <a:ext cx="617722"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Resistive wire</a:t>
          </a:r>
          <a:endParaRPr lang="en-US" sz="900" kern="1200" dirty="0"/>
        </a:p>
      </dsp:txBody>
      <dsp:txXfrm>
        <a:off x="2992325" y="2430054"/>
        <a:ext cx="480450" cy="366057"/>
      </dsp:txXfrm>
    </dsp:sp>
    <dsp:sp modelId="{B5106A93-8E94-4B09-8F52-965F324EA273}">
      <dsp:nvSpPr>
        <dsp:cNvPr id="0" name=""/>
        <dsp:cNvSpPr/>
      </dsp:nvSpPr>
      <dsp:spPr>
        <a:xfrm>
          <a:off x="2205838" y="1138088"/>
          <a:ext cx="1194769" cy="339874"/>
        </a:xfrm>
        <a:custGeom>
          <a:avLst/>
          <a:gdLst/>
          <a:ahLst/>
          <a:cxnLst/>
          <a:rect l="0" t="0" r="0" b="0"/>
          <a:pathLst>
            <a:path>
              <a:moveTo>
                <a:pt x="0" y="0"/>
              </a:moveTo>
              <a:lnTo>
                <a:pt x="0" y="169937"/>
              </a:lnTo>
              <a:lnTo>
                <a:pt x="1194769" y="169937"/>
              </a:lnTo>
              <a:lnTo>
                <a:pt x="1194769" y="339874"/>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9A8476-0326-4220-9A1C-82AF7D284A6A}">
      <dsp:nvSpPr>
        <dsp:cNvPr id="0" name=""/>
        <dsp:cNvSpPr/>
      </dsp:nvSpPr>
      <dsp:spPr>
        <a:xfrm>
          <a:off x="3091746" y="1477963"/>
          <a:ext cx="617722" cy="646973"/>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Protect users from post-usage burns</a:t>
          </a:r>
          <a:endParaRPr lang="en-US" sz="900" kern="1200" dirty="0"/>
        </a:p>
      </dsp:txBody>
      <dsp:txXfrm>
        <a:off x="3091746" y="1477963"/>
        <a:ext cx="617722" cy="646973"/>
      </dsp:txXfrm>
    </dsp:sp>
    <dsp:sp modelId="{84C8FB54-6960-4B74-B51D-D493EE445A41}">
      <dsp:nvSpPr>
        <dsp:cNvPr id="0" name=""/>
        <dsp:cNvSpPr/>
      </dsp:nvSpPr>
      <dsp:spPr>
        <a:xfrm>
          <a:off x="3085904" y="458528"/>
          <a:ext cx="545823" cy="267745"/>
        </a:xfrm>
        <a:custGeom>
          <a:avLst/>
          <a:gdLst/>
          <a:ahLst/>
          <a:cxnLst/>
          <a:rect l="0" t="0" r="0" b="0"/>
          <a:pathLst>
            <a:path>
              <a:moveTo>
                <a:pt x="545823" y="0"/>
              </a:moveTo>
              <a:lnTo>
                <a:pt x="545823" y="133872"/>
              </a:lnTo>
              <a:lnTo>
                <a:pt x="0" y="133872"/>
              </a:lnTo>
              <a:lnTo>
                <a:pt x="0" y="267745"/>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9E6569-7B4D-406A-B5B7-767AD7D17293}">
      <dsp:nvSpPr>
        <dsp:cNvPr id="0" name=""/>
        <dsp:cNvSpPr/>
      </dsp:nvSpPr>
      <dsp:spPr>
        <a:xfrm>
          <a:off x="2777043" y="726273"/>
          <a:ext cx="617722"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Focused Sunlight</a:t>
          </a:r>
          <a:endParaRPr lang="en-US" sz="900" kern="1200" dirty="0"/>
        </a:p>
      </dsp:txBody>
      <dsp:txXfrm>
        <a:off x="2845679" y="772030"/>
        <a:ext cx="480450" cy="366057"/>
      </dsp:txXfrm>
    </dsp:sp>
    <dsp:sp modelId="{997CF579-6338-402E-A973-FC699C670D54}">
      <dsp:nvSpPr>
        <dsp:cNvPr id="0" name=""/>
        <dsp:cNvSpPr/>
      </dsp:nvSpPr>
      <dsp:spPr>
        <a:xfrm>
          <a:off x="3631727" y="458528"/>
          <a:ext cx="257215" cy="267745"/>
        </a:xfrm>
        <a:custGeom>
          <a:avLst/>
          <a:gdLst/>
          <a:ahLst/>
          <a:cxnLst/>
          <a:rect l="0" t="0" r="0" b="0"/>
          <a:pathLst>
            <a:path>
              <a:moveTo>
                <a:pt x="0" y="0"/>
              </a:moveTo>
              <a:lnTo>
                <a:pt x="0" y="133872"/>
              </a:lnTo>
              <a:lnTo>
                <a:pt x="257215" y="133872"/>
              </a:lnTo>
              <a:lnTo>
                <a:pt x="257215" y="267745"/>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F9FD25-E708-4BD4-97A7-7329818D7612}">
      <dsp:nvSpPr>
        <dsp:cNvPr id="0" name=""/>
        <dsp:cNvSpPr/>
      </dsp:nvSpPr>
      <dsp:spPr>
        <a:xfrm>
          <a:off x="3580082" y="726273"/>
          <a:ext cx="617722"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Laser</a:t>
          </a:r>
          <a:endParaRPr lang="en-US" sz="900" kern="1200" dirty="0"/>
        </a:p>
      </dsp:txBody>
      <dsp:txXfrm>
        <a:off x="3648718" y="772030"/>
        <a:ext cx="480450" cy="366057"/>
      </dsp:txXfrm>
    </dsp:sp>
    <dsp:sp modelId="{FD3F208C-D85C-488E-AB75-96B076C28503}">
      <dsp:nvSpPr>
        <dsp:cNvPr id="0" name=""/>
        <dsp:cNvSpPr/>
      </dsp:nvSpPr>
      <dsp:spPr>
        <a:xfrm>
          <a:off x="3631727" y="458528"/>
          <a:ext cx="1441304" cy="267745"/>
        </a:xfrm>
        <a:custGeom>
          <a:avLst/>
          <a:gdLst/>
          <a:ahLst/>
          <a:cxnLst/>
          <a:rect l="0" t="0" r="0" b="0"/>
          <a:pathLst>
            <a:path>
              <a:moveTo>
                <a:pt x="0" y="0"/>
              </a:moveTo>
              <a:lnTo>
                <a:pt x="0" y="133872"/>
              </a:lnTo>
              <a:lnTo>
                <a:pt x="1441304" y="133872"/>
              </a:lnTo>
              <a:lnTo>
                <a:pt x="1441304" y="267745"/>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4D2C24-1DFB-4440-B4B1-E04E4B837BFE}">
      <dsp:nvSpPr>
        <dsp:cNvPr id="0" name=""/>
        <dsp:cNvSpPr/>
      </dsp:nvSpPr>
      <dsp:spPr>
        <a:xfrm>
          <a:off x="4764171" y="726273"/>
          <a:ext cx="617722"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Flame</a:t>
          </a:r>
          <a:endParaRPr lang="en-US" sz="900" kern="1200" dirty="0"/>
        </a:p>
      </dsp:txBody>
      <dsp:txXfrm>
        <a:off x="4832807" y="772030"/>
        <a:ext cx="480450" cy="366057"/>
      </dsp:txXfrm>
    </dsp:sp>
    <dsp:sp modelId="{99D4D27F-A87D-4F41-A5FE-4F46A0364BAF}">
      <dsp:nvSpPr>
        <dsp:cNvPr id="0" name=""/>
        <dsp:cNvSpPr/>
      </dsp:nvSpPr>
      <dsp:spPr>
        <a:xfrm>
          <a:off x="4259822" y="1138088"/>
          <a:ext cx="813209" cy="339874"/>
        </a:xfrm>
        <a:custGeom>
          <a:avLst/>
          <a:gdLst/>
          <a:ahLst/>
          <a:cxnLst/>
          <a:rect l="0" t="0" r="0" b="0"/>
          <a:pathLst>
            <a:path>
              <a:moveTo>
                <a:pt x="813209" y="0"/>
              </a:moveTo>
              <a:lnTo>
                <a:pt x="813209" y="169937"/>
              </a:lnTo>
              <a:lnTo>
                <a:pt x="0" y="169937"/>
              </a:lnTo>
              <a:lnTo>
                <a:pt x="0" y="339874"/>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90E838-468D-4084-817B-0660B87A9494}">
      <dsp:nvSpPr>
        <dsp:cNvPr id="0" name=""/>
        <dsp:cNvSpPr/>
      </dsp:nvSpPr>
      <dsp:spPr>
        <a:xfrm>
          <a:off x="3950961" y="1477963"/>
          <a:ext cx="617722" cy="41181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Store fuel</a:t>
          </a:r>
          <a:endParaRPr lang="en-US" sz="900" kern="1200" dirty="0"/>
        </a:p>
      </dsp:txBody>
      <dsp:txXfrm>
        <a:off x="3950961" y="1477963"/>
        <a:ext cx="617722" cy="411814"/>
      </dsp:txXfrm>
    </dsp:sp>
    <dsp:sp modelId="{2D778342-7038-49F1-B4AE-EABF475E78D1}">
      <dsp:nvSpPr>
        <dsp:cNvPr id="0" name=""/>
        <dsp:cNvSpPr/>
      </dsp:nvSpPr>
      <dsp:spPr>
        <a:xfrm>
          <a:off x="5017141" y="1138088"/>
          <a:ext cx="91440" cy="339874"/>
        </a:xfrm>
        <a:custGeom>
          <a:avLst/>
          <a:gdLst/>
          <a:ahLst/>
          <a:cxnLst/>
          <a:rect l="0" t="0" r="0" b="0"/>
          <a:pathLst>
            <a:path>
              <a:moveTo>
                <a:pt x="55890" y="0"/>
              </a:moveTo>
              <a:lnTo>
                <a:pt x="55890" y="169937"/>
              </a:lnTo>
              <a:lnTo>
                <a:pt x="45720" y="169937"/>
              </a:lnTo>
              <a:lnTo>
                <a:pt x="45720" y="339874"/>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1BCBE8-21A1-47A1-BB5E-A6E67A804CD6}">
      <dsp:nvSpPr>
        <dsp:cNvPr id="0" name=""/>
        <dsp:cNvSpPr/>
      </dsp:nvSpPr>
      <dsp:spPr>
        <a:xfrm>
          <a:off x="4754000" y="1477963"/>
          <a:ext cx="617722" cy="41181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Control flame</a:t>
          </a:r>
          <a:endParaRPr lang="en-US" sz="900" kern="1200" dirty="0"/>
        </a:p>
      </dsp:txBody>
      <dsp:txXfrm>
        <a:off x="4754000" y="1477963"/>
        <a:ext cx="617722" cy="411814"/>
      </dsp:txXfrm>
    </dsp:sp>
    <dsp:sp modelId="{6AC0D56C-B870-42AF-9C41-F610F74D60E2}">
      <dsp:nvSpPr>
        <dsp:cNvPr id="0" name=""/>
        <dsp:cNvSpPr/>
      </dsp:nvSpPr>
      <dsp:spPr>
        <a:xfrm>
          <a:off x="5073032" y="1138088"/>
          <a:ext cx="792868" cy="339874"/>
        </a:xfrm>
        <a:custGeom>
          <a:avLst/>
          <a:gdLst/>
          <a:ahLst/>
          <a:cxnLst/>
          <a:rect l="0" t="0" r="0" b="0"/>
          <a:pathLst>
            <a:path>
              <a:moveTo>
                <a:pt x="0" y="0"/>
              </a:moveTo>
              <a:lnTo>
                <a:pt x="0" y="169937"/>
              </a:lnTo>
              <a:lnTo>
                <a:pt x="792868" y="169937"/>
              </a:lnTo>
              <a:lnTo>
                <a:pt x="792868" y="339874"/>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CF16BA-B3F0-4D73-B4EC-D1964FA179D5}">
      <dsp:nvSpPr>
        <dsp:cNvPr id="0" name=""/>
        <dsp:cNvSpPr/>
      </dsp:nvSpPr>
      <dsp:spPr>
        <a:xfrm>
          <a:off x="5557039" y="1477963"/>
          <a:ext cx="617722" cy="41181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Ignite fuel</a:t>
          </a:r>
          <a:endParaRPr lang="en-US" sz="900" kern="1200" dirty="0"/>
        </a:p>
      </dsp:txBody>
      <dsp:txXfrm>
        <a:off x="5557039" y="1477963"/>
        <a:ext cx="617722" cy="411814"/>
      </dsp:txXfrm>
    </dsp:sp>
    <dsp:sp modelId="{3D280211-5D5A-4F4D-89FA-12BABD069199}">
      <dsp:nvSpPr>
        <dsp:cNvPr id="0" name=""/>
        <dsp:cNvSpPr/>
      </dsp:nvSpPr>
      <dsp:spPr>
        <a:xfrm>
          <a:off x="5132481" y="1889778"/>
          <a:ext cx="733418" cy="802787"/>
        </a:xfrm>
        <a:custGeom>
          <a:avLst/>
          <a:gdLst/>
          <a:ahLst/>
          <a:cxnLst/>
          <a:rect l="0" t="0" r="0" b="0"/>
          <a:pathLst>
            <a:path>
              <a:moveTo>
                <a:pt x="733418" y="0"/>
              </a:moveTo>
              <a:lnTo>
                <a:pt x="733418" y="401393"/>
              </a:lnTo>
              <a:lnTo>
                <a:pt x="0" y="401393"/>
              </a:lnTo>
              <a:lnTo>
                <a:pt x="0" y="802787"/>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7DEEEC-1255-4912-98AF-672A40D386A8}">
      <dsp:nvSpPr>
        <dsp:cNvPr id="0" name=""/>
        <dsp:cNvSpPr/>
      </dsp:nvSpPr>
      <dsp:spPr>
        <a:xfrm>
          <a:off x="4823620" y="2692566"/>
          <a:ext cx="617722"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Spark</a:t>
          </a:r>
          <a:endParaRPr lang="en-US" sz="900" kern="1200" dirty="0"/>
        </a:p>
      </dsp:txBody>
      <dsp:txXfrm>
        <a:off x="4892256" y="2738323"/>
        <a:ext cx="480450" cy="366057"/>
      </dsp:txXfrm>
    </dsp:sp>
    <dsp:sp modelId="{88D73B2E-87D9-493C-A291-D87A588AB081}">
      <dsp:nvSpPr>
        <dsp:cNvPr id="0" name=""/>
        <dsp:cNvSpPr/>
      </dsp:nvSpPr>
      <dsp:spPr>
        <a:xfrm>
          <a:off x="5865900" y="1889778"/>
          <a:ext cx="309410" cy="797677"/>
        </a:xfrm>
        <a:custGeom>
          <a:avLst/>
          <a:gdLst/>
          <a:ahLst/>
          <a:cxnLst/>
          <a:rect l="0" t="0" r="0" b="0"/>
          <a:pathLst>
            <a:path>
              <a:moveTo>
                <a:pt x="0" y="0"/>
              </a:moveTo>
              <a:lnTo>
                <a:pt x="0" y="398838"/>
              </a:lnTo>
              <a:lnTo>
                <a:pt x="309410" y="398838"/>
              </a:lnTo>
              <a:lnTo>
                <a:pt x="309410" y="797677"/>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CDF292-3D17-4940-ACAD-A925ECDEF7DF}">
      <dsp:nvSpPr>
        <dsp:cNvPr id="0" name=""/>
        <dsp:cNvSpPr/>
      </dsp:nvSpPr>
      <dsp:spPr>
        <a:xfrm>
          <a:off x="5719293" y="2687455"/>
          <a:ext cx="912036"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Electrical resistance</a:t>
          </a:r>
          <a:endParaRPr lang="en-US" sz="900" kern="1200" dirty="0"/>
        </a:p>
      </dsp:txBody>
      <dsp:txXfrm>
        <a:off x="5787929" y="2718446"/>
        <a:ext cx="774764" cy="380823"/>
      </dsp:txXfrm>
    </dsp:sp>
    <dsp:sp modelId="{5CB0CAB1-89D7-4B2A-B80B-C812F5DF10AE}">
      <dsp:nvSpPr>
        <dsp:cNvPr id="0" name=""/>
        <dsp:cNvSpPr/>
      </dsp:nvSpPr>
      <dsp:spPr>
        <a:xfrm>
          <a:off x="5730690" y="3099270"/>
          <a:ext cx="444621" cy="838957"/>
        </a:xfrm>
        <a:custGeom>
          <a:avLst/>
          <a:gdLst/>
          <a:ahLst/>
          <a:cxnLst/>
          <a:rect l="0" t="0" r="0" b="0"/>
          <a:pathLst>
            <a:path>
              <a:moveTo>
                <a:pt x="444621" y="0"/>
              </a:moveTo>
              <a:lnTo>
                <a:pt x="444621" y="419478"/>
              </a:lnTo>
              <a:lnTo>
                <a:pt x="0" y="419478"/>
              </a:lnTo>
              <a:lnTo>
                <a:pt x="0" y="838957"/>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FB6A4F-F1A9-4ED4-936C-2DD05C8D675B}">
      <dsp:nvSpPr>
        <dsp:cNvPr id="0" name=""/>
        <dsp:cNvSpPr/>
      </dsp:nvSpPr>
      <dsp:spPr>
        <a:xfrm>
          <a:off x="5350732" y="3938227"/>
          <a:ext cx="759915" cy="65602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Protect electric current from flame</a:t>
          </a:r>
          <a:endParaRPr lang="en-US" sz="900" kern="1200" dirty="0"/>
        </a:p>
      </dsp:txBody>
      <dsp:txXfrm>
        <a:off x="5350732" y="3938227"/>
        <a:ext cx="759915" cy="656021"/>
      </dsp:txXfrm>
    </dsp:sp>
    <dsp:sp modelId="{B521A431-388F-4E68-B658-DD54CA58CD33}">
      <dsp:nvSpPr>
        <dsp:cNvPr id="0" name=""/>
        <dsp:cNvSpPr/>
      </dsp:nvSpPr>
      <dsp:spPr>
        <a:xfrm>
          <a:off x="6175311" y="3099270"/>
          <a:ext cx="557509" cy="838957"/>
        </a:xfrm>
        <a:custGeom>
          <a:avLst/>
          <a:gdLst/>
          <a:ahLst/>
          <a:cxnLst/>
          <a:rect l="0" t="0" r="0" b="0"/>
          <a:pathLst>
            <a:path>
              <a:moveTo>
                <a:pt x="0" y="0"/>
              </a:moveTo>
              <a:lnTo>
                <a:pt x="0" y="419478"/>
              </a:lnTo>
              <a:lnTo>
                <a:pt x="557509" y="419478"/>
              </a:lnTo>
              <a:lnTo>
                <a:pt x="557509" y="838957"/>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181B2F-1CAB-4927-8245-03DE09CFF63A}">
      <dsp:nvSpPr>
        <dsp:cNvPr id="0" name=""/>
        <dsp:cNvSpPr/>
      </dsp:nvSpPr>
      <dsp:spPr>
        <a:xfrm>
          <a:off x="6326776" y="3938227"/>
          <a:ext cx="812088" cy="65602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Generate electric current</a:t>
          </a:r>
          <a:endParaRPr lang="en-US" sz="900" kern="1200" dirty="0"/>
        </a:p>
      </dsp:txBody>
      <dsp:txXfrm>
        <a:off x="6326776" y="3938227"/>
        <a:ext cx="812088" cy="656021"/>
      </dsp:txXfrm>
    </dsp:sp>
    <dsp:sp modelId="{43D45EA4-F23A-44C6-AA24-029E190833C4}">
      <dsp:nvSpPr>
        <dsp:cNvPr id="0" name=""/>
        <dsp:cNvSpPr/>
      </dsp:nvSpPr>
      <dsp:spPr>
        <a:xfrm>
          <a:off x="5073032" y="1138088"/>
          <a:ext cx="2240061" cy="339874"/>
        </a:xfrm>
        <a:custGeom>
          <a:avLst/>
          <a:gdLst/>
          <a:ahLst/>
          <a:cxnLst/>
          <a:rect l="0" t="0" r="0" b="0"/>
          <a:pathLst>
            <a:path>
              <a:moveTo>
                <a:pt x="0" y="0"/>
              </a:moveTo>
              <a:lnTo>
                <a:pt x="0" y="169937"/>
              </a:lnTo>
              <a:lnTo>
                <a:pt x="2240061" y="169937"/>
              </a:lnTo>
              <a:lnTo>
                <a:pt x="2240061" y="339874"/>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1E5AF0-A318-419B-A27D-5653D06CCF63}">
      <dsp:nvSpPr>
        <dsp:cNvPr id="0" name=""/>
        <dsp:cNvSpPr/>
      </dsp:nvSpPr>
      <dsp:spPr>
        <a:xfrm>
          <a:off x="7004232" y="1477963"/>
          <a:ext cx="617722" cy="41181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Supply fuel for flame</a:t>
          </a:r>
          <a:endParaRPr lang="en-US" sz="900" kern="1200" dirty="0"/>
        </a:p>
      </dsp:txBody>
      <dsp:txXfrm>
        <a:off x="7004232" y="1477963"/>
        <a:ext cx="617722" cy="411814"/>
      </dsp:txXfrm>
    </dsp:sp>
    <dsp:sp modelId="{BC731E3E-B0FD-4109-AAED-14A0146EAA1B}">
      <dsp:nvSpPr>
        <dsp:cNvPr id="0" name=""/>
        <dsp:cNvSpPr/>
      </dsp:nvSpPr>
      <dsp:spPr>
        <a:xfrm>
          <a:off x="6808164" y="1889778"/>
          <a:ext cx="504929" cy="164725"/>
        </a:xfrm>
        <a:custGeom>
          <a:avLst/>
          <a:gdLst/>
          <a:ahLst/>
          <a:cxnLst/>
          <a:rect l="0" t="0" r="0" b="0"/>
          <a:pathLst>
            <a:path>
              <a:moveTo>
                <a:pt x="504929" y="0"/>
              </a:moveTo>
              <a:lnTo>
                <a:pt x="504929" y="82362"/>
              </a:lnTo>
              <a:lnTo>
                <a:pt x="0" y="82362"/>
              </a:lnTo>
              <a:lnTo>
                <a:pt x="0" y="164725"/>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2B6E0E-AEC9-48F6-A83D-4A299423E705}">
      <dsp:nvSpPr>
        <dsp:cNvPr id="0" name=""/>
        <dsp:cNvSpPr/>
      </dsp:nvSpPr>
      <dsp:spPr>
        <a:xfrm>
          <a:off x="6499303" y="2054504"/>
          <a:ext cx="617722"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Butane</a:t>
          </a:r>
          <a:endParaRPr lang="en-US" sz="900" kern="1200" dirty="0"/>
        </a:p>
      </dsp:txBody>
      <dsp:txXfrm>
        <a:off x="6567939" y="2100261"/>
        <a:ext cx="480450" cy="366057"/>
      </dsp:txXfrm>
    </dsp:sp>
    <dsp:sp modelId="{E95F0940-5479-4A73-B8D9-E977972C83E1}">
      <dsp:nvSpPr>
        <dsp:cNvPr id="0" name=""/>
        <dsp:cNvSpPr/>
      </dsp:nvSpPr>
      <dsp:spPr>
        <a:xfrm>
          <a:off x="7313093" y="1889778"/>
          <a:ext cx="401519" cy="164725"/>
        </a:xfrm>
        <a:custGeom>
          <a:avLst/>
          <a:gdLst/>
          <a:ahLst/>
          <a:cxnLst/>
          <a:rect l="0" t="0" r="0" b="0"/>
          <a:pathLst>
            <a:path>
              <a:moveTo>
                <a:pt x="0" y="0"/>
              </a:moveTo>
              <a:lnTo>
                <a:pt x="0" y="82362"/>
              </a:lnTo>
              <a:lnTo>
                <a:pt x="401519" y="82362"/>
              </a:lnTo>
              <a:lnTo>
                <a:pt x="401519" y="164725"/>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AC977B-E99E-40C1-A13A-798A18B1F892}">
      <dsp:nvSpPr>
        <dsp:cNvPr id="0" name=""/>
        <dsp:cNvSpPr/>
      </dsp:nvSpPr>
      <dsp:spPr>
        <a:xfrm>
          <a:off x="7302342" y="2054504"/>
          <a:ext cx="824541" cy="411814"/>
        </a:xfrm>
        <a:prstGeom prst="trapezoid">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Gasoline </a:t>
          </a:r>
          <a:endParaRPr lang="en-US" sz="900" kern="1200" dirty="0"/>
        </a:p>
      </dsp:txBody>
      <dsp:txXfrm>
        <a:off x="7370978" y="2088784"/>
        <a:ext cx="687269" cy="3775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algn="l">
              <a:defRPr sz="1300">
                <a:effectLst>
                  <a:outerShdw blurRad="38100" dist="38100" dir="2700000" algn="tl">
                    <a:srgbClr val="C0C0C0"/>
                  </a:outerShdw>
                </a:effectLst>
              </a:defRPr>
            </a:lvl1pPr>
          </a:lstStyle>
          <a:p>
            <a:pPr>
              <a:defRPr/>
            </a:pPr>
            <a:endParaRPr lang="en-GB"/>
          </a:p>
        </p:txBody>
      </p:sp>
      <p:sp>
        <p:nvSpPr>
          <p:cNvPr id="14233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a:defRPr sz="1300">
                <a:effectLst>
                  <a:outerShdw blurRad="38100" dist="38100" dir="2700000" algn="tl">
                    <a:srgbClr val="C0C0C0"/>
                  </a:outerShdw>
                </a:effectLst>
              </a:defRPr>
            </a:lvl1pPr>
          </a:lstStyle>
          <a:p>
            <a:pPr>
              <a:defRPr/>
            </a:pPr>
            <a:endParaRPr lang="en-GB"/>
          </a:p>
        </p:txBody>
      </p:sp>
      <p:sp>
        <p:nvSpPr>
          <p:cNvPr id="14234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algn="l">
              <a:defRPr sz="1300">
                <a:effectLst>
                  <a:outerShdw blurRad="38100" dist="38100" dir="2700000" algn="tl">
                    <a:srgbClr val="C0C0C0"/>
                  </a:outerShdw>
                </a:effectLst>
              </a:defRPr>
            </a:lvl1pPr>
          </a:lstStyle>
          <a:p>
            <a:pPr>
              <a:defRPr/>
            </a:pPr>
            <a:endParaRPr lang="en-GB"/>
          </a:p>
        </p:txBody>
      </p:sp>
      <p:sp>
        <p:nvSpPr>
          <p:cNvPr id="14234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a:defRPr sz="1300">
                <a:effectLst>
                  <a:outerShdw blurRad="38100" dist="38100" dir="2700000" algn="tl">
                    <a:srgbClr val="C0C0C0"/>
                  </a:outerShdw>
                </a:effectLst>
              </a:defRPr>
            </a:lvl1pPr>
          </a:lstStyle>
          <a:p>
            <a:pPr>
              <a:defRPr/>
            </a:pPr>
            <a:fld id="{AD19CA52-8A38-49A5-8F4B-95C67A64FA4A}" type="slidenum">
              <a:rPr lang="en-GB"/>
              <a:pPr>
                <a:defRPr/>
              </a:pPr>
              <a:t>‹#›</a:t>
            </a:fld>
            <a:endParaRPr lang="en-GB"/>
          </a:p>
        </p:txBody>
      </p:sp>
    </p:spTree>
    <p:extLst>
      <p:ext uri="{BB962C8B-B14F-4D97-AF65-F5344CB8AC3E}">
        <p14:creationId xmlns:p14="http://schemas.microsoft.com/office/powerpoint/2010/main" val="2498648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algn="l">
              <a:defRPr sz="1300">
                <a:effectLst>
                  <a:outerShdw blurRad="38100" dist="38100" dir="2700000" algn="tl">
                    <a:srgbClr val="C0C0C0"/>
                  </a:outerShdw>
                </a:effectLst>
              </a:defRPr>
            </a:lvl1pPr>
          </a:lstStyle>
          <a:p>
            <a:pPr>
              <a:defRPr/>
            </a:pPr>
            <a:endParaRPr lang="en-GB"/>
          </a:p>
        </p:txBody>
      </p:sp>
      <p:sp>
        <p:nvSpPr>
          <p:cNvPr id="39939"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lvl1pPr>
              <a:defRPr sz="1300">
                <a:effectLst>
                  <a:outerShdw blurRad="38100" dist="38100" dir="2700000" algn="tl">
                    <a:srgbClr val="C0C0C0"/>
                  </a:outerShdw>
                </a:effectLst>
              </a:defRPr>
            </a:lvl1pPr>
          </a:lstStyle>
          <a:p>
            <a:pPr>
              <a:defRPr/>
            </a:pPr>
            <a:endParaRPr lang="en-GB"/>
          </a:p>
        </p:txBody>
      </p:sp>
      <p:sp>
        <p:nvSpPr>
          <p:cNvPr id="28676" name="Rectangle 4"/>
          <p:cNvSpPr>
            <a:spLocks noGrp="1" noRot="1" noChangeAspect="1" noChangeArrowheads="1" noTextEdit="1"/>
          </p:cNvSpPr>
          <p:nvPr>
            <p:ph type="sldImg" idx="2"/>
          </p:nvPr>
        </p:nvSpPr>
        <p:spPr bwMode="auto">
          <a:xfrm>
            <a:off x="993775" y="768350"/>
            <a:ext cx="5113338"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5482" tIns="47741" rIns="95482" bIns="4774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algn="l">
              <a:defRPr sz="1300">
                <a:effectLst>
                  <a:outerShdw blurRad="38100" dist="38100" dir="2700000" algn="tl">
                    <a:srgbClr val="C0C0C0"/>
                  </a:outerShdw>
                </a:effectLst>
              </a:defRPr>
            </a:lvl1pPr>
          </a:lstStyle>
          <a:p>
            <a:pPr>
              <a:defRPr/>
            </a:pPr>
            <a:endParaRPr lang="en-GB"/>
          </a:p>
        </p:txBody>
      </p:sp>
      <p:sp>
        <p:nvSpPr>
          <p:cNvPr id="39943"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5482" tIns="47741" rIns="95482" bIns="47741" numCol="1" anchor="b" anchorCtr="0" compatLnSpc="1">
            <a:prstTxWarp prst="textNoShape">
              <a:avLst/>
            </a:prstTxWarp>
          </a:bodyPr>
          <a:lstStyle>
            <a:lvl1pPr>
              <a:defRPr sz="1300">
                <a:effectLst>
                  <a:outerShdw blurRad="38100" dist="38100" dir="2700000" algn="tl">
                    <a:srgbClr val="C0C0C0"/>
                  </a:outerShdw>
                </a:effectLst>
              </a:defRPr>
            </a:lvl1pPr>
          </a:lstStyle>
          <a:p>
            <a:pPr>
              <a:defRPr/>
            </a:pPr>
            <a:fld id="{8F50CE36-696A-4132-9886-AD1C7D9D886D}" type="slidenum">
              <a:rPr lang="en-GB"/>
              <a:pPr>
                <a:defRPr/>
              </a:pPr>
              <a:t>‹#›</a:t>
            </a:fld>
            <a:endParaRPr lang="en-GB"/>
          </a:p>
        </p:txBody>
      </p:sp>
    </p:spTree>
    <p:extLst>
      <p:ext uri="{BB962C8B-B14F-4D97-AF65-F5344CB8AC3E}">
        <p14:creationId xmlns:p14="http://schemas.microsoft.com/office/powerpoint/2010/main" val="33747116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0342343C-8025-40BE-821E-63CA948383EA}" type="slidenum">
              <a:rPr lang="en-GB" smtClean="0"/>
              <a:pPr>
                <a:defRPr/>
              </a:pPr>
              <a:t>2</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7FB272A2-2B47-4D42-912D-2927327EC68C}" type="slidenum">
              <a:rPr lang="en-GB" smtClean="0"/>
              <a:pPr>
                <a:defRPr/>
              </a:pPr>
              <a:t>13</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A7C69253-E88C-45FB-B03C-3878730366F6}" type="slidenum">
              <a:rPr lang="en-GB" smtClean="0"/>
              <a:pPr>
                <a:defRPr/>
              </a:pPr>
              <a:t>16</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1A6336B5-2C4E-43CA-9693-37EEABD804F0}" type="slidenum">
              <a:rPr lang="en-GB" smtClean="0"/>
              <a:pPr>
                <a:defRPr/>
              </a:pPr>
              <a:t>21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F2BF9E78-DD9A-4579-98BA-DAAF2C2BB2FD}" type="slidenum">
              <a:rPr lang="en-GB" smtClean="0"/>
              <a:pPr>
                <a:defRPr/>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F6ECD287-3ED3-42F1-84DD-397DE2A261AB}"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10411DD5-E668-4656-8F98-4032D4FABC7B}" type="slidenum">
              <a:rPr lang="en-GB" smtClean="0"/>
              <a:pPr>
                <a:defRPr/>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7823EB0E-83EE-432C-AD82-2830EB0CE217}" type="slidenum">
              <a:rPr lang="en-GB" smtClean="0"/>
              <a:pPr>
                <a:defRPr/>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DB0FC642-4241-47ED-A2BE-839AE37571EE}" type="slidenum">
              <a:rPr lang="en-GB" smtClean="0"/>
              <a:pPr>
                <a:defRPr/>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5E808E82-787A-456D-B5C8-1410DA3439F0}" type="slidenum">
              <a:rPr lang="en-GB" smtClean="0"/>
              <a:pPr>
                <a:defRPr/>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6FCCED6B-EF10-40A9-99A9-30E3964DF6F3}" type="slidenum">
              <a:rPr lang="en-GB" smtClean="0"/>
              <a:pPr>
                <a:defRPr/>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This is from an example for a cigarette lighter (found in Dym &amp; Little).  Each function is shown in a rectangle, and the means for achieving that function are shown in trapezoids.  This is not a complete tree, but it shows that employing a particular means to achieve a function results in secondary functions…and secondary means.  There may be quite a bit of “fallout” for particular means.  Visualizing the means in this manner may help students see the complexity of various design choices.</a:t>
            </a: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804763" indent="-309524">
              <a:defRPr>
                <a:solidFill>
                  <a:schemeClr val="tx1"/>
                </a:solidFill>
                <a:latin typeface="Calibri" pitchFamily="34" charset="0"/>
              </a:defRPr>
            </a:lvl2pPr>
            <a:lvl3pPr marL="1238098" indent="-247620">
              <a:defRPr>
                <a:solidFill>
                  <a:schemeClr val="tx1"/>
                </a:solidFill>
                <a:latin typeface="Calibri" pitchFamily="34" charset="0"/>
              </a:defRPr>
            </a:lvl3pPr>
            <a:lvl4pPr marL="1733337" indent="-247620">
              <a:defRPr>
                <a:solidFill>
                  <a:schemeClr val="tx1"/>
                </a:solidFill>
                <a:latin typeface="Calibri" pitchFamily="34" charset="0"/>
              </a:defRPr>
            </a:lvl4pPr>
            <a:lvl5pPr marL="2228576" indent="-247620">
              <a:defRPr>
                <a:solidFill>
                  <a:schemeClr val="tx1"/>
                </a:solidFill>
                <a:latin typeface="Calibri" pitchFamily="34" charset="0"/>
              </a:defRPr>
            </a:lvl5pPr>
            <a:lvl6pPr marL="2723815" indent="-247620" fontAlgn="base">
              <a:spcBef>
                <a:spcPct val="0"/>
              </a:spcBef>
              <a:spcAft>
                <a:spcPct val="0"/>
              </a:spcAft>
              <a:defRPr>
                <a:solidFill>
                  <a:schemeClr val="tx1"/>
                </a:solidFill>
                <a:latin typeface="Calibri" pitchFamily="34" charset="0"/>
              </a:defRPr>
            </a:lvl6pPr>
            <a:lvl7pPr marL="3219054" indent="-247620" fontAlgn="base">
              <a:spcBef>
                <a:spcPct val="0"/>
              </a:spcBef>
              <a:spcAft>
                <a:spcPct val="0"/>
              </a:spcAft>
              <a:defRPr>
                <a:solidFill>
                  <a:schemeClr val="tx1"/>
                </a:solidFill>
                <a:latin typeface="Calibri" pitchFamily="34" charset="0"/>
              </a:defRPr>
            </a:lvl7pPr>
            <a:lvl8pPr marL="3714293" indent="-247620" fontAlgn="base">
              <a:spcBef>
                <a:spcPct val="0"/>
              </a:spcBef>
              <a:spcAft>
                <a:spcPct val="0"/>
              </a:spcAft>
              <a:defRPr>
                <a:solidFill>
                  <a:schemeClr val="tx1"/>
                </a:solidFill>
                <a:latin typeface="Calibri" pitchFamily="34" charset="0"/>
              </a:defRPr>
            </a:lvl8pPr>
            <a:lvl9pPr marL="4209532" indent="-24762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C5B1B3D8-BDBB-49A1-B1C8-F5D83B7F3D87}" type="slidenum">
              <a:rPr lang="en-US">
                <a:solidFill>
                  <a:srgbClr val="000000"/>
                </a:solidFill>
              </a:rPr>
              <a:pPr fontAlgn="base">
                <a:spcBef>
                  <a:spcPct val="0"/>
                </a:spcBef>
                <a:spcAft>
                  <a:spcPct val="0"/>
                </a:spcAft>
              </a:pPr>
              <a:t>12</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F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8"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9"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10"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687094877"/>
      </p:ext>
    </p:extLst>
  </p:cSld>
  <p:clrMapOvr>
    <a:masterClrMapping/>
  </p:clrMapOvr>
  <p:transition>
    <p:wipe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7"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8"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290391069"/>
      </p:ext>
    </p:extLst>
  </p:cSld>
  <p:clrMapOvr>
    <a:masterClrMapping/>
  </p:clrMapOvr>
  <p:transition>
    <p:wipe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204788"/>
            <a:ext cx="2112963" cy="5891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7975" y="204788"/>
            <a:ext cx="6188075" cy="5891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7"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8"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759190598"/>
      </p:ext>
    </p:extLst>
  </p:cSld>
  <p:clrMapOvr>
    <a:masterClrMapping/>
  </p:clrMapOvr>
  <p:transition>
    <p:wipe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19100" y="1473200"/>
            <a:ext cx="8267700" cy="4622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5"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6"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3120077119"/>
      </p:ext>
    </p:extLst>
  </p:cSld>
  <p:clrMapOvr>
    <a:masterClrMapping/>
  </p:clrMapOvr>
  <p:transition>
    <p:wipe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7"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8"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1702375383"/>
      </p:ext>
    </p:extLst>
  </p:cSld>
  <p:clrMapOvr>
    <a:masterClrMapping/>
  </p:clrMapOvr>
  <p:transition>
    <p:wipe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9243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81200"/>
            <a:ext cx="39243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8"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9"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411419227"/>
      </p:ext>
    </p:extLst>
  </p:cSld>
  <p:clrMapOvr>
    <a:masterClrMapping/>
  </p:clrMapOvr>
  <p:transition>
    <p:wipe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10"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11"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2518965553"/>
      </p:ext>
    </p:extLst>
  </p:cSld>
  <p:clrMapOvr>
    <a:masterClrMapping/>
  </p:clrMapOvr>
  <p:transition>
    <p:wipe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6" name="Footer Placeholder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7"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3038824414"/>
      </p:ext>
    </p:extLst>
  </p:cSld>
  <p:clrMapOvr>
    <a:masterClrMapping/>
  </p:clrMapOvr>
  <p:transition>
    <p:wipe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5"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6"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3387560628"/>
      </p:ext>
    </p:extLst>
  </p:cSld>
  <p:clrMapOvr>
    <a:masterClrMapping/>
  </p:clrMapOvr>
  <p:transition>
    <p:wipe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8"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9"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2711588575"/>
      </p:ext>
    </p:extLst>
  </p:cSld>
  <p:clrMapOvr>
    <a:masterClrMapping/>
  </p:clrMapOvr>
  <p:transition>
    <p:wipe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4"/>
          <p:cNvSpPr>
            <a:spLocks noGrp="1" noChangeArrowheads="1"/>
          </p:cNvSpPr>
          <p:nvPr>
            <p:ph type="dt" sz="half" idx="10"/>
          </p:nvPr>
        </p:nvSpPr>
        <p:spPr>
          <a:xfrm>
            <a:off x="4376738" y="6450011"/>
            <a:ext cx="2482850" cy="266700"/>
          </a:xfrm>
          <a:prstGeom prst="rect">
            <a:avLst/>
          </a:prstGeom>
        </p:spPr>
        <p:txBody>
          <a:bodyPr/>
          <a:lstStyle>
            <a:lvl1pPr algn="ctr">
              <a:defRPr lang="en-GB" sz="1200" dirty="0" smtClean="0">
                <a:effectLst/>
              </a:defRPr>
            </a:lvl1pPr>
          </a:lstStyle>
          <a:p>
            <a:endParaRPr lang="en-US"/>
          </a:p>
        </p:txBody>
      </p:sp>
      <p:sp>
        <p:nvSpPr>
          <p:cNvPr id="8" name="Rectangle 5"/>
          <p:cNvSpPr>
            <a:spLocks noGrp="1" noChangeArrowheads="1"/>
          </p:cNvSpPr>
          <p:nvPr>
            <p:ph type="ftr" sz="quarter" idx="11"/>
          </p:nvPr>
        </p:nvSpPr>
        <p:spPr>
          <a:xfrm>
            <a:off x="190500" y="6435724"/>
            <a:ext cx="2895600" cy="280987"/>
          </a:xfrm>
          <a:prstGeom prst="rect">
            <a:avLst/>
          </a:prstGeom>
        </p:spPr>
        <p:txBody>
          <a:bodyPr/>
          <a:lstStyle>
            <a:lvl1pPr algn="l">
              <a:defRPr sz="1200" dirty="0" smtClean="0">
                <a:effectLst/>
              </a:defRPr>
            </a:lvl1pPr>
          </a:lstStyle>
          <a:p>
            <a:pPr>
              <a:defRPr/>
            </a:pPr>
            <a:r>
              <a:rPr lang="en-US" smtClean="0"/>
              <a:t>Dr. Mohammad O. Hamdan</a:t>
            </a:r>
            <a:endParaRPr lang="en-US"/>
          </a:p>
        </p:txBody>
      </p:sp>
      <p:sp>
        <p:nvSpPr>
          <p:cNvPr id="9" name="Slide Number Placeholder 5"/>
          <p:cNvSpPr>
            <a:spLocks noGrp="1" noChangeArrowheads="1"/>
          </p:cNvSpPr>
          <p:nvPr>
            <p:ph type="sldNum" sz="quarter" idx="12"/>
          </p:nvPr>
        </p:nvSpPr>
        <p:spPr bwMode="auto">
          <a:xfrm>
            <a:off x="7232650" y="64500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extLst>
      <p:ext uri="{BB962C8B-B14F-4D97-AF65-F5344CB8AC3E}">
        <p14:creationId xmlns:p14="http://schemas.microsoft.com/office/powerpoint/2010/main" val="2102337637"/>
      </p:ext>
    </p:extLst>
  </p:cSld>
  <p:clrMapOvr>
    <a:masterClrMapping/>
  </p:clrMapOvr>
  <p:transition>
    <p:wipe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Rectangle 27"/>
          <p:cNvSpPr>
            <a:spLocks noChangeArrowheads="1"/>
          </p:cNvSpPr>
          <p:nvPr/>
        </p:nvSpPr>
        <p:spPr bwMode="auto">
          <a:xfrm>
            <a:off x="0" y="-28575"/>
            <a:ext cx="9144000" cy="6886575"/>
          </a:xfrm>
          <a:prstGeom prst="rect">
            <a:avLst/>
          </a:prstGeom>
          <a:solidFill>
            <a:srgbClr val="006699"/>
          </a:solidFill>
          <a:ln w="12700">
            <a:noFill/>
            <a:miter lim="800000"/>
            <a:headEnd type="none" w="sm" len="sm"/>
            <a:tailEnd type="none" w="sm" len="sm"/>
          </a:ln>
          <a:effectLst/>
        </p:spPr>
        <p:txBody>
          <a:bodyPr wrap="none" anchor="ctr"/>
          <a:lstStyle/>
          <a:p>
            <a:pPr>
              <a:defRPr/>
            </a:pPr>
            <a:endParaRPr lang="en-US"/>
          </a:p>
        </p:txBody>
      </p:sp>
      <p:sp>
        <p:nvSpPr>
          <p:cNvPr id="1050" name="Rectangle 26"/>
          <p:cNvSpPr>
            <a:spLocks noChangeArrowheads="1"/>
          </p:cNvSpPr>
          <p:nvPr/>
        </p:nvSpPr>
        <p:spPr bwMode="auto">
          <a:xfrm>
            <a:off x="193675" y="171450"/>
            <a:ext cx="8737600" cy="6545263"/>
          </a:xfrm>
          <a:prstGeom prst="rect">
            <a:avLst/>
          </a:prstGeom>
          <a:solidFill>
            <a:schemeClr val="bg1"/>
          </a:solidFill>
          <a:ln w="12700">
            <a:noFill/>
            <a:miter lim="800000"/>
            <a:headEnd type="none" w="sm" len="sm"/>
            <a:tailEnd type="none" w="sm" len="sm"/>
          </a:ln>
          <a:effectLst/>
        </p:spPr>
        <p:txBody>
          <a:bodyPr wrap="none" anchor="ctr"/>
          <a:lstStyle/>
          <a:p>
            <a:pPr>
              <a:defRPr/>
            </a:pPr>
            <a:endParaRPr lang="en-US"/>
          </a:p>
        </p:txBody>
      </p:sp>
      <p:sp>
        <p:nvSpPr>
          <p:cNvPr id="1028" name="Rectangle 28"/>
          <p:cNvSpPr>
            <a:spLocks noChangeArrowheads="1"/>
          </p:cNvSpPr>
          <p:nvPr/>
        </p:nvSpPr>
        <p:spPr bwMode="auto">
          <a:xfrm>
            <a:off x="185738" y="169863"/>
            <a:ext cx="8737600" cy="1123950"/>
          </a:xfrm>
          <a:prstGeom prst="rect">
            <a:avLst/>
          </a:prstGeom>
          <a:solidFill>
            <a:srgbClr val="000000"/>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algn="ctr"/>
            <a:endParaRPr lang="en-GB">
              <a:effectLst/>
            </a:endParaRPr>
          </a:p>
        </p:txBody>
      </p:sp>
      <p:sp>
        <p:nvSpPr>
          <p:cNvPr id="1027" name="Rectangle 3"/>
          <p:cNvSpPr>
            <a:spLocks noGrp="1" noChangeArrowheads="1"/>
          </p:cNvSpPr>
          <p:nvPr>
            <p:ph type="body" idx="1"/>
          </p:nvPr>
        </p:nvSpPr>
        <p:spPr bwMode="auto">
          <a:xfrm>
            <a:off x="431800" y="1460500"/>
            <a:ext cx="8255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6" name="Rectangle 2"/>
          <p:cNvSpPr>
            <a:spLocks noGrp="1" noChangeArrowheads="1"/>
          </p:cNvSpPr>
          <p:nvPr>
            <p:ph type="title"/>
          </p:nvPr>
        </p:nvSpPr>
        <p:spPr bwMode="auto">
          <a:xfrm>
            <a:off x="307975" y="204788"/>
            <a:ext cx="8453438"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60" name="Freeform 36"/>
          <p:cNvSpPr>
            <a:spLocks/>
          </p:cNvSpPr>
          <p:nvPr/>
        </p:nvSpPr>
        <p:spPr bwMode="auto">
          <a:xfrm>
            <a:off x="184150" y="869950"/>
            <a:ext cx="8739188" cy="439738"/>
          </a:xfrm>
          <a:custGeom>
            <a:avLst/>
            <a:gdLst/>
            <a:ahLst/>
            <a:cxnLst>
              <a:cxn ang="0">
                <a:pos x="0" y="275"/>
              </a:cxn>
              <a:cxn ang="0">
                <a:pos x="5505" y="277"/>
              </a:cxn>
              <a:cxn ang="0">
                <a:pos x="5505" y="86"/>
              </a:cxn>
              <a:cxn ang="0">
                <a:pos x="5205" y="108"/>
              </a:cxn>
              <a:cxn ang="0">
                <a:pos x="4847" y="141"/>
              </a:cxn>
              <a:cxn ang="0">
                <a:pos x="4421" y="75"/>
              </a:cxn>
              <a:cxn ang="0">
                <a:pos x="4134" y="126"/>
              </a:cxn>
              <a:cxn ang="0">
                <a:pos x="3781" y="100"/>
              </a:cxn>
              <a:cxn ang="0">
                <a:pos x="3297" y="83"/>
              </a:cxn>
              <a:cxn ang="0">
                <a:pos x="2871" y="115"/>
              </a:cxn>
              <a:cxn ang="0">
                <a:pos x="2603" y="119"/>
              </a:cxn>
              <a:cxn ang="0">
                <a:pos x="2217" y="93"/>
              </a:cxn>
              <a:cxn ang="0">
                <a:pos x="1841" y="129"/>
              </a:cxn>
              <a:cxn ang="0">
                <a:pos x="1649" y="161"/>
              </a:cxn>
              <a:cxn ang="0">
                <a:pos x="1300" y="93"/>
              </a:cxn>
              <a:cxn ang="0">
                <a:pos x="1004" y="86"/>
              </a:cxn>
              <a:cxn ang="0">
                <a:pos x="816" y="104"/>
              </a:cxn>
              <a:cxn ang="0">
                <a:pos x="650" y="158"/>
              </a:cxn>
              <a:cxn ang="0">
                <a:pos x="444" y="151"/>
              </a:cxn>
              <a:cxn ang="0">
                <a:pos x="350" y="100"/>
              </a:cxn>
              <a:cxn ang="0">
                <a:pos x="332" y="28"/>
              </a:cxn>
              <a:cxn ang="0">
                <a:pos x="292" y="0"/>
              </a:cxn>
              <a:cxn ang="0">
                <a:pos x="167" y="7"/>
              </a:cxn>
              <a:cxn ang="0">
                <a:pos x="117" y="25"/>
              </a:cxn>
              <a:cxn ang="0">
                <a:pos x="86" y="47"/>
              </a:cxn>
              <a:cxn ang="0">
                <a:pos x="0" y="84"/>
              </a:cxn>
              <a:cxn ang="0">
                <a:pos x="0" y="275"/>
              </a:cxn>
            </a:cxnLst>
            <a:rect l="0" t="0" r="r" b="b"/>
            <a:pathLst>
              <a:path w="5505" h="277">
                <a:moveTo>
                  <a:pt x="0" y="275"/>
                </a:moveTo>
                <a:lnTo>
                  <a:pt x="5505" y="277"/>
                </a:lnTo>
                <a:lnTo>
                  <a:pt x="5505" y="86"/>
                </a:lnTo>
                <a:lnTo>
                  <a:pt x="5205" y="108"/>
                </a:lnTo>
                <a:lnTo>
                  <a:pt x="4847" y="141"/>
                </a:lnTo>
                <a:lnTo>
                  <a:pt x="4421" y="75"/>
                </a:lnTo>
                <a:lnTo>
                  <a:pt x="4134" y="126"/>
                </a:lnTo>
                <a:lnTo>
                  <a:pt x="3781" y="100"/>
                </a:lnTo>
                <a:lnTo>
                  <a:pt x="3297" y="83"/>
                </a:lnTo>
                <a:lnTo>
                  <a:pt x="2871" y="115"/>
                </a:lnTo>
                <a:lnTo>
                  <a:pt x="2603" y="119"/>
                </a:lnTo>
                <a:lnTo>
                  <a:pt x="2217" y="93"/>
                </a:lnTo>
                <a:lnTo>
                  <a:pt x="1841" y="129"/>
                </a:lnTo>
                <a:lnTo>
                  <a:pt x="1649" y="161"/>
                </a:lnTo>
                <a:lnTo>
                  <a:pt x="1300" y="93"/>
                </a:lnTo>
                <a:lnTo>
                  <a:pt x="1004" y="86"/>
                </a:lnTo>
                <a:lnTo>
                  <a:pt x="816" y="104"/>
                </a:lnTo>
                <a:lnTo>
                  <a:pt x="650" y="158"/>
                </a:lnTo>
                <a:lnTo>
                  <a:pt x="444" y="151"/>
                </a:lnTo>
                <a:lnTo>
                  <a:pt x="350" y="100"/>
                </a:lnTo>
                <a:lnTo>
                  <a:pt x="332" y="28"/>
                </a:lnTo>
                <a:lnTo>
                  <a:pt x="292" y="0"/>
                </a:lnTo>
                <a:lnTo>
                  <a:pt x="167" y="7"/>
                </a:lnTo>
                <a:lnTo>
                  <a:pt x="117" y="25"/>
                </a:lnTo>
                <a:lnTo>
                  <a:pt x="86" y="47"/>
                </a:lnTo>
                <a:lnTo>
                  <a:pt x="0" y="84"/>
                </a:lnTo>
                <a:lnTo>
                  <a:pt x="0" y="275"/>
                </a:lnTo>
                <a:close/>
              </a:path>
            </a:pathLst>
          </a:custGeom>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ln w="12700" cap="flat" cmpd="sng">
            <a:noFill/>
            <a:prstDash val="solid"/>
            <a:round/>
            <a:headEnd type="none" w="sm" len="sm"/>
            <a:tailEnd type="none" w="sm" len="sm"/>
          </a:ln>
          <a:effectLst/>
        </p:spPr>
        <p:txBody>
          <a:bodyPr wrap="none" anchor="ctr"/>
          <a:lstStyle/>
          <a:p>
            <a:pPr>
              <a:defRPr/>
            </a:pPr>
            <a:endParaRPr lang="en-US"/>
          </a:p>
        </p:txBody>
      </p:sp>
      <p:sp>
        <p:nvSpPr>
          <p:cNvPr id="12" name="Rectangle 4"/>
          <p:cNvSpPr>
            <a:spLocks noGrp="1" noChangeArrowheads="1"/>
          </p:cNvSpPr>
          <p:nvPr>
            <p:ph type="dt" sz="half" idx="2"/>
          </p:nvPr>
        </p:nvSpPr>
        <p:spPr>
          <a:xfrm>
            <a:off x="4376738" y="6462711"/>
            <a:ext cx="2482850" cy="266700"/>
          </a:xfrm>
          <a:prstGeom prst="rect">
            <a:avLst/>
          </a:prstGeom>
        </p:spPr>
        <p:txBody>
          <a:bodyPr/>
          <a:lstStyle>
            <a:lvl1pPr algn="ctr">
              <a:defRPr lang="en-GB" sz="1200" dirty="0" smtClean="0">
                <a:effectLst/>
              </a:defRPr>
            </a:lvl1pPr>
          </a:lstStyle>
          <a:p>
            <a:endParaRPr lang="en-US"/>
          </a:p>
        </p:txBody>
      </p:sp>
      <p:sp>
        <p:nvSpPr>
          <p:cNvPr id="13" name="Rectangle 5"/>
          <p:cNvSpPr>
            <a:spLocks noGrp="1" noChangeArrowheads="1"/>
          </p:cNvSpPr>
          <p:nvPr>
            <p:ph type="ftr" sz="quarter" idx="3"/>
          </p:nvPr>
        </p:nvSpPr>
        <p:spPr>
          <a:xfrm>
            <a:off x="190500" y="6448424"/>
            <a:ext cx="2895600" cy="280987"/>
          </a:xfrm>
          <a:prstGeom prst="rect">
            <a:avLst/>
          </a:prstGeom>
        </p:spPr>
        <p:txBody>
          <a:bodyPr/>
          <a:lstStyle>
            <a:lvl1pPr algn="l">
              <a:defRPr sz="1200" i="1" dirty="0" smtClean="0">
                <a:effectLst/>
              </a:defRPr>
            </a:lvl1pPr>
          </a:lstStyle>
          <a:p>
            <a:pPr>
              <a:defRPr/>
            </a:pPr>
            <a:r>
              <a:rPr lang="en-US" smtClean="0"/>
              <a:t>Dr. Mohammad O. Hamdan</a:t>
            </a:r>
            <a:endParaRPr lang="en-US"/>
          </a:p>
        </p:txBody>
      </p:sp>
      <p:sp>
        <p:nvSpPr>
          <p:cNvPr id="14" name="Slide Number Placeholder 5"/>
          <p:cNvSpPr>
            <a:spLocks noGrp="1" noChangeArrowheads="1"/>
          </p:cNvSpPr>
          <p:nvPr>
            <p:ph type="sldNum" sz="quarter" idx="4"/>
          </p:nvPr>
        </p:nvSpPr>
        <p:spPr bwMode="auto">
          <a:xfrm>
            <a:off x="7232650" y="6462711"/>
            <a:ext cx="1674813" cy="241302"/>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effectLst/>
              </a:defRPr>
            </a:lvl1pPr>
          </a:lstStyle>
          <a:p>
            <a:pPr>
              <a:defRPr/>
            </a:pPr>
            <a:fld id="{E13C2EDA-54C1-4CCB-8059-B6B8268DAE51}" type="slidenum">
              <a:rPr lang="en-GB" smtClean="0"/>
              <a:pPr>
                <a:defRPr/>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wipe dir="u"/>
  </p:transition>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bg1"/>
          </a:solidFill>
          <a:latin typeface="+mj-lt"/>
          <a:ea typeface="+mj-ea"/>
          <a:cs typeface="+mj-cs"/>
        </a:defRPr>
      </a:lvl1pPr>
      <a:lvl2pPr algn="ctr" rtl="0" eaLnBrk="0" fontAlgn="base" hangingPunct="0">
        <a:spcBef>
          <a:spcPct val="0"/>
        </a:spcBef>
        <a:spcAft>
          <a:spcPct val="0"/>
        </a:spcAft>
        <a:defRPr sz="3600">
          <a:solidFill>
            <a:schemeClr val="bg1"/>
          </a:solidFill>
          <a:latin typeface="Arial Black" pitchFamily="34" charset="0"/>
        </a:defRPr>
      </a:lvl2pPr>
      <a:lvl3pPr algn="ctr" rtl="0" eaLnBrk="0" fontAlgn="base" hangingPunct="0">
        <a:spcBef>
          <a:spcPct val="0"/>
        </a:spcBef>
        <a:spcAft>
          <a:spcPct val="0"/>
        </a:spcAft>
        <a:defRPr sz="3600">
          <a:solidFill>
            <a:schemeClr val="bg1"/>
          </a:solidFill>
          <a:latin typeface="Arial Black" pitchFamily="34" charset="0"/>
        </a:defRPr>
      </a:lvl3pPr>
      <a:lvl4pPr algn="ctr" rtl="0" eaLnBrk="0" fontAlgn="base" hangingPunct="0">
        <a:spcBef>
          <a:spcPct val="0"/>
        </a:spcBef>
        <a:spcAft>
          <a:spcPct val="0"/>
        </a:spcAft>
        <a:defRPr sz="3600">
          <a:solidFill>
            <a:schemeClr val="bg1"/>
          </a:solidFill>
          <a:latin typeface="Arial Black" pitchFamily="34" charset="0"/>
        </a:defRPr>
      </a:lvl4pPr>
      <a:lvl5pPr algn="ctr" rtl="0" eaLnBrk="0" fontAlgn="base" hangingPunct="0">
        <a:spcBef>
          <a:spcPct val="0"/>
        </a:spcBef>
        <a:spcAft>
          <a:spcPct val="0"/>
        </a:spcAft>
        <a:defRPr sz="3600">
          <a:solidFill>
            <a:schemeClr val="bg1"/>
          </a:solidFill>
          <a:latin typeface="Arial Black" pitchFamily="34" charset="0"/>
        </a:defRPr>
      </a:lvl5pPr>
      <a:lvl6pPr marL="457200" algn="ctr" rtl="0" eaLnBrk="0" fontAlgn="base" hangingPunct="0">
        <a:spcBef>
          <a:spcPct val="0"/>
        </a:spcBef>
        <a:spcAft>
          <a:spcPct val="0"/>
        </a:spcAft>
        <a:defRPr sz="3600">
          <a:solidFill>
            <a:schemeClr val="bg1"/>
          </a:solidFill>
          <a:latin typeface="Arial Black" pitchFamily="34" charset="0"/>
        </a:defRPr>
      </a:lvl6pPr>
      <a:lvl7pPr marL="914400" algn="ctr" rtl="0" eaLnBrk="0" fontAlgn="base" hangingPunct="0">
        <a:spcBef>
          <a:spcPct val="0"/>
        </a:spcBef>
        <a:spcAft>
          <a:spcPct val="0"/>
        </a:spcAft>
        <a:defRPr sz="3600">
          <a:solidFill>
            <a:schemeClr val="bg1"/>
          </a:solidFill>
          <a:latin typeface="Arial Black" pitchFamily="34" charset="0"/>
        </a:defRPr>
      </a:lvl7pPr>
      <a:lvl8pPr marL="1371600" algn="ctr" rtl="0" eaLnBrk="0" fontAlgn="base" hangingPunct="0">
        <a:spcBef>
          <a:spcPct val="0"/>
        </a:spcBef>
        <a:spcAft>
          <a:spcPct val="0"/>
        </a:spcAft>
        <a:defRPr sz="3600">
          <a:solidFill>
            <a:schemeClr val="bg1"/>
          </a:solidFill>
          <a:latin typeface="Arial Black" pitchFamily="34" charset="0"/>
        </a:defRPr>
      </a:lvl8pPr>
      <a:lvl9pPr marL="1828800" algn="ctr" rtl="0" eaLnBrk="0" fontAlgn="base" hangingPunct="0">
        <a:spcBef>
          <a:spcPct val="0"/>
        </a:spcBef>
        <a:spcAft>
          <a:spcPct val="0"/>
        </a:spcAft>
        <a:defRPr sz="36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3200">
          <a:solidFill>
            <a:srgbClr val="0066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6699"/>
          </a:solidFill>
          <a:latin typeface="+mn-lt"/>
        </a:defRPr>
      </a:lvl2pPr>
      <a:lvl3pPr marL="1143000" indent="-228600" algn="l" rtl="0" eaLnBrk="0" fontAlgn="base" hangingPunct="0">
        <a:spcBef>
          <a:spcPct val="20000"/>
        </a:spcBef>
        <a:spcAft>
          <a:spcPct val="0"/>
        </a:spcAft>
        <a:buChar char="•"/>
        <a:defRPr sz="2400">
          <a:solidFill>
            <a:srgbClr val="006699"/>
          </a:solidFill>
          <a:latin typeface="+mn-lt"/>
        </a:defRPr>
      </a:lvl3pPr>
      <a:lvl4pPr marL="1600200" indent="-228600" algn="l" rtl="0" eaLnBrk="0" fontAlgn="base" hangingPunct="0">
        <a:spcBef>
          <a:spcPct val="20000"/>
        </a:spcBef>
        <a:spcAft>
          <a:spcPct val="0"/>
        </a:spcAft>
        <a:buChar char="–"/>
        <a:defRPr sz="2000">
          <a:solidFill>
            <a:srgbClr val="006699"/>
          </a:solidFill>
          <a:latin typeface="+mn-lt"/>
        </a:defRPr>
      </a:lvl4pPr>
      <a:lvl5pPr marL="2057400" indent="-228600" algn="l" rtl="0" eaLnBrk="0" fontAlgn="base" hangingPunct="0">
        <a:spcBef>
          <a:spcPct val="20000"/>
        </a:spcBef>
        <a:spcAft>
          <a:spcPct val="0"/>
        </a:spcAft>
        <a:buChar char="»"/>
        <a:defRPr sz="2000">
          <a:solidFill>
            <a:srgbClr val="006699"/>
          </a:solidFill>
          <a:latin typeface="+mn-lt"/>
        </a:defRPr>
      </a:lvl5pPr>
      <a:lvl6pPr marL="2514600" indent="-228600" algn="l" rtl="0" eaLnBrk="0" fontAlgn="base" hangingPunct="0">
        <a:spcBef>
          <a:spcPct val="20000"/>
        </a:spcBef>
        <a:spcAft>
          <a:spcPct val="0"/>
        </a:spcAft>
        <a:buChar char="»"/>
        <a:defRPr sz="2000">
          <a:solidFill>
            <a:srgbClr val="006699"/>
          </a:solidFill>
          <a:latin typeface="+mn-lt"/>
        </a:defRPr>
      </a:lvl6pPr>
      <a:lvl7pPr marL="2971800" indent="-228600" algn="l" rtl="0" eaLnBrk="0" fontAlgn="base" hangingPunct="0">
        <a:spcBef>
          <a:spcPct val="20000"/>
        </a:spcBef>
        <a:spcAft>
          <a:spcPct val="0"/>
        </a:spcAft>
        <a:buChar char="»"/>
        <a:defRPr sz="2000">
          <a:solidFill>
            <a:srgbClr val="006699"/>
          </a:solidFill>
          <a:latin typeface="+mn-lt"/>
        </a:defRPr>
      </a:lvl7pPr>
      <a:lvl8pPr marL="3429000" indent="-228600" algn="l" rtl="0" eaLnBrk="0" fontAlgn="base" hangingPunct="0">
        <a:spcBef>
          <a:spcPct val="20000"/>
        </a:spcBef>
        <a:spcAft>
          <a:spcPct val="0"/>
        </a:spcAft>
        <a:buChar char="»"/>
        <a:defRPr sz="2000">
          <a:solidFill>
            <a:srgbClr val="006699"/>
          </a:solidFill>
          <a:latin typeface="+mn-lt"/>
        </a:defRPr>
      </a:lvl8pPr>
      <a:lvl9pPr marL="3886200" indent="-228600" algn="l" rtl="0" eaLnBrk="0" fontAlgn="base" hangingPunct="0">
        <a:spcBef>
          <a:spcPct val="20000"/>
        </a:spcBef>
        <a:spcAft>
          <a:spcPct val="0"/>
        </a:spcAft>
        <a:buChar char="»"/>
        <a:defRPr sz="2000">
          <a:solidFill>
            <a:srgbClr val="0066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1.wmf"/><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4"/>
          <p:cNvSpPr>
            <a:spLocks noGrp="1"/>
          </p:cNvSpPr>
          <p:nvPr>
            <p:ph type="ctrTitle"/>
          </p:nvPr>
        </p:nvSpPr>
        <p:spPr/>
        <p:txBody>
          <a:bodyPr/>
          <a:lstStyle/>
          <a:p>
            <a:r>
              <a:rPr lang="en-US" dirty="0" smtClean="0"/>
              <a:t>Design Process</a:t>
            </a:r>
          </a:p>
        </p:txBody>
      </p:sp>
      <p:sp>
        <p:nvSpPr>
          <p:cNvPr id="5123" name="Subtitle 5"/>
          <p:cNvSpPr>
            <a:spLocks noGrp="1"/>
          </p:cNvSpPr>
          <p:nvPr>
            <p:ph type="subTitle" idx="1"/>
          </p:nvPr>
        </p:nvSpPr>
        <p:spPr/>
        <p:txBody>
          <a:bodyPr/>
          <a:lstStyle/>
          <a:p>
            <a:r>
              <a:rPr lang="en-US" smtClean="0"/>
              <a:t>Conceptual Design Components and Ethics</a:t>
            </a: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GB" dirty="0">
                <a:solidFill>
                  <a:srgbClr val="FFFF00"/>
                </a:solidFill>
              </a:rPr>
              <a:t>Function Means Tree</a:t>
            </a:r>
            <a:endParaRPr lang="en-US" dirty="0"/>
          </a:p>
        </p:txBody>
      </p:sp>
      <p:sp>
        <p:nvSpPr>
          <p:cNvPr id="7171" name="Content Placeholder 2"/>
          <p:cNvSpPr>
            <a:spLocks noGrp="1"/>
          </p:cNvSpPr>
          <p:nvPr>
            <p:ph idx="1"/>
          </p:nvPr>
        </p:nvSpPr>
        <p:spPr>
          <a:xfrm>
            <a:off x="457200" y="1493838"/>
            <a:ext cx="8229600" cy="48307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fontAlgn="auto">
              <a:spcAft>
                <a:spcPts val="0"/>
              </a:spcAft>
              <a:buFont typeface="Arial" pitchFamily="34" charset="0"/>
            </a:pPr>
            <a:r>
              <a:rPr lang="en-US" sz="2800" dirty="0"/>
              <a:t>It helps to go beyond the terminology and to know what you’re really trying to do</a:t>
            </a:r>
            <a:r>
              <a:rPr lang="en-US" sz="2800" dirty="0" smtClean="0"/>
              <a:t>.</a:t>
            </a:r>
          </a:p>
          <a:p>
            <a:pPr fontAlgn="auto">
              <a:spcAft>
                <a:spcPts val="0"/>
              </a:spcAft>
              <a:buFont typeface="Arial" pitchFamily="34" charset="0"/>
            </a:pPr>
            <a:r>
              <a:rPr lang="en-US" sz="2800" dirty="0" smtClean="0"/>
              <a:t>Think </a:t>
            </a:r>
            <a:r>
              <a:rPr lang="en-US" sz="2800" dirty="0"/>
              <a:t>of the “</a:t>
            </a:r>
            <a:r>
              <a:rPr lang="en-US" sz="2800" dirty="0">
                <a:solidFill>
                  <a:srgbClr val="FF9900"/>
                </a:solidFill>
              </a:rPr>
              <a:t>functions</a:t>
            </a:r>
            <a:r>
              <a:rPr lang="en-US" sz="2800" dirty="0"/>
              <a:t>” as what you must do.</a:t>
            </a:r>
          </a:p>
          <a:p>
            <a:pPr fontAlgn="auto">
              <a:spcAft>
                <a:spcPts val="0"/>
              </a:spcAft>
              <a:buFont typeface="Arial" pitchFamily="34" charset="0"/>
            </a:pPr>
            <a:r>
              <a:rPr lang="en-US" sz="2800" dirty="0"/>
              <a:t>Think of the “</a:t>
            </a:r>
            <a:r>
              <a:rPr lang="en-US" sz="2800" dirty="0">
                <a:solidFill>
                  <a:srgbClr val="FF9900"/>
                </a:solidFill>
              </a:rPr>
              <a:t>means</a:t>
            </a:r>
            <a:r>
              <a:rPr lang="en-US" sz="2800" dirty="0"/>
              <a:t>” as how you might do it.</a:t>
            </a:r>
          </a:p>
          <a:p>
            <a:pPr fontAlgn="auto">
              <a:spcAft>
                <a:spcPts val="0"/>
              </a:spcAft>
              <a:buFont typeface="Arial" pitchFamily="34" charset="0"/>
            </a:pPr>
            <a:r>
              <a:rPr lang="en-US" sz="2800" dirty="0"/>
              <a:t>The </a:t>
            </a:r>
            <a:r>
              <a:rPr lang="en-US" sz="2800" dirty="0">
                <a:solidFill>
                  <a:srgbClr val="FF9900"/>
                </a:solidFill>
              </a:rPr>
              <a:t>Function-Means Tree</a:t>
            </a:r>
            <a:r>
              <a:rPr lang="en-US" sz="2800" dirty="0"/>
              <a:t> is a tool for listing the primary functions of a design and various means of achieving those functions</a:t>
            </a:r>
            <a:r>
              <a:rPr lang="en-US" sz="2800" dirty="0" smtClean="0"/>
              <a:t>.</a:t>
            </a:r>
            <a:endParaRPr lang="en-US" sz="2800" dirty="0"/>
          </a:p>
        </p:txBody>
      </p:sp>
    </p:spTree>
    <p:extLst>
      <p:ext uri="{BB962C8B-B14F-4D97-AF65-F5344CB8AC3E}">
        <p14:creationId xmlns:p14="http://schemas.microsoft.com/office/powerpoint/2010/main" val="3077035417"/>
      </p:ext>
    </p:extLst>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GB" dirty="0">
                <a:solidFill>
                  <a:srgbClr val="FFFF00"/>
                </a:solidFill>
              </a:rPr>
              <a:t>Function Means Tree</a:t>
            </a:r>
            <a:endParaRPr lang="en-US" dirty="0"/>
          </a:p>
        </p:txBody>
      </p:sp>
      <p:sp>
        <p:nvSpPr>
          <p:cNvPr id="3" name="Content Placeholder 2"/>
          <p:cNvSpPr>
            <a:spLocks noGrp="1"/>
          </p:cNvSpPr>
          <p:nvPr>
            <p:ph idx="1"/>
          </p:nvPr>
        </p:nvSpPr>
        <p:spPr>
          <a:xfrm>
            <a:off x="457200" y="1493838"/>
            <a:ext cx="8229600" cy="5135562"/>
          </a:xfrm>
        </p:spPr>
        <p:txBody>
          <a:bodyPr rtlCol="0"/>
          <a:lstStyle/>
          <a:p>
            <a:pPr fontAlgn="auto">
              <a:spcAft>
                <a:spcPts val="0"/>
              </a:spcAft>
              <a:buFont typeface="Arial" pitchFamily="34" charset="0"/>
              <a:buChar char="•"/>
              <a:defRPr/>
            </a:pPr>
            <a:r>
              <a:rPr lang="en-US" sz="2400" dirty="0"/>
              <a:t>Before you start too far down the path of “brainstorming” various design alternatives</a:t>
            </a:r>
            <a:r>
              <a:rPr lang="en-US" sz="2400" dirty="0" smtClean="0"/>
              <a:t>…</a:t>
            </a:r>
          </a:p>
          <a:p>
            <a:pPr fontAlgn="auto">
              <a:spcAft>
                <a:spcPts val="0"/>
              </a:spcAft>
              <a:buFont typeface="Arial" pitchFamily="34" charset="0"/>
              <a:buChar char="•"/>
              <a:defRPr/>
            </a:pPr>
            <a:r>
              <a:rPr lang="en-US" sz="2400" dirty="0" smtClean="0"/>
              <a:t>Determine </a:t>
            </a:r>
            <a:r>
              <a:rPr lang="en-US" sz="2400" dirty="0" smtClean="0"/>
              <a:t>the primary functions that are required.</a:t>
            </a:r>
          </a:p>
          <a:p>
            <a:pPr lvl="1" fontAlgn="auto">
              <a:spcAft>
                <a:spcPts val="0"/>
              </a:spcAft>
              <a:buFont typeface="Arial" pitchFamily="34" charset="0"/>
              <a:buChar char="–"/>
              <a:defRPr/>
            </a:pPr>
            <a:r>
              <a:rPr lang="en-US" sz="2000" dirty="0" smtClean="0"/>
              <a:t>Show these on the top level of the tree</a:t>
            </a:r>
          </a:p>
          <a:p>
            <a:pPr fontAlgn="auto">
              <a:spcAft>
                <a:spcPts val="0"/>
              </a:spcAft>
              <a:buFont typeface="Arial" pitchFamily="34" charset="0"/>
              <a:buChar char="•"/>
              <a:defRPr/>
            </a:pPr>
            <a:r>
              <a:rPr lang="en-US" sz="2400" dirty="0" smtClean="0"/>
              <a:t>List various means by which each function may be implemented.</a:t>
            </a:r>
          </a:p>
          <a:p>
            <a:pPr lvl="1" fontAlgn="auto">
              <a:spcAft>
                <a:spcPts val="0"/>
              </a:spcAft>
              <a:buFont typeface="Arial" pitchFamily="34" charset="0"/>
              <a:buChar char="–"/>
              <a:defRPr/>
            </a:pPr>
            <a:r>
              <a:rPr lang="en-US" sz="2000" dirty="0" smtClean="0"/>
              <a:t>Show these on the next level of the tree</a:t>
            </a:r>
          </a:p>
          <a:p>
            <a:pPr fontAlgn="auto">
              <a:spcAft>
                <a:spcPts val="0"/>
              </a:spcAft>
              <a:buFont typeface="Arial" pitchFamily="34" charset="0"/>
              <a:buChar char="•"/>
              <a:defRPr/>
            </a:pPr>
            <a:r>
              <a:rPr lang="en-US" sz="2400" dirty="0" smtClean="0"/>
              <a:t>Determine secondary functions that would result from implementing each of the means.</a:t>
            </a:r>
          </a:p>
          <a:p>
            <a:pPr lvl="1" fontAlgn="auto">
              <a:spcAft>
                <a:spcPts val="0"/>
              </a:spcAft>
              <a:buFont typeface="Arial" pitchFamily="34" charset="0"/>
              <a:buChar char="–"/>
              <a:defRPr/>
            </a:pPr>
            <a:r>
              <a:rPr lang="en-US" sz="2000" dirty="0" smtClean="0"/>
              <a:t>Show these on the next level of the tree</a:t>
            </a:r>
          </a:p>
          <a:p>
            <a:pPr fontAlgn="auto">
              <a:spcAft>
                <a:spcPts val="0"/>
              </a:spcAft>
              <a:buFont typeface="Arial" pitchFamily="34" charset="0"/>
              <a:buChar char="•"/>
              <a:defRPr/>
            </a:pPr>
            <a:r>
              <a:rPr lang="en-US" sz="2400" dirty="0" smtClean="0"/>
              <a:t>The tree continues to alternate between means and functions until you reach a reasonable termination point.</a:t>
            </a:r>
            <a:endParaRPr lang="en-US" sz="2400" dirty="0"/>
          </a:p>
        </p:txBody>
      </p:sp>
    </p:spTree>
    <p:extLst>
      <p:ext uri="{BB962C8B-B14F-4D97-AF65-F5344CB8AC3E}">
        <p14:creationId xmlns:p14="http://schemas.microsoft.com/office/powerpoint/2010/main" val="3510448987"/>
      </p:ext>
    </p:extLst>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4000" dirty="0">
                <a:solidFill>
                  <a:srgbClr val="FFFF00"/>
                </a:solidFill>
              </a:rPr>
              <a:t>Function-Means </a:t>
            </a:r>
            <a:r>
              <a:rPr lang="en-US" sz="4000" dirty="0" smtClean="0">
                <a:solidFill>
                  <a:srgbClr val="FFFF00"/>
                </a:solidFill>
              </a:rPr>
              <a:t>Tree</a:t>
            </a:r>
            <a:r>
              <a:rPr lang="en-US" dirty="0" smtClean="0"/>
              <a:t/>
            </a:r>
            <a:br>
              <a:rPr lang="en-US" dirty="0" smtClean="0"/>
            </a:br>
            <a:r>
              <a:rPr lang="en-US" sz="3100" dirty="0" smtClean="0"/>
              <a:t>Example – Lighter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8856671"/>
              </p:ext>
            </p:extLst>
          </p:nvPr>
        </p:nvGraphicFramePr>
        <p:xfrm>
          <a:off x="457200" y="1493838"/>
          <a:ext cx="9052560" cy="5059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220" name="TextBox 4"/>
          <p:cNvSpPr txBox="1">
            <a:spLocks noChangeArrowheads="1"/>
          </p:cNvSpPr>
          <p:nvPr/>
        </p:nvSpPr>
        <p:spPr bwMode="auto">
          <a:xfrm>
            <a:off x="7924240" y="5828763"/>
            <a:ext cx="912812" cy="338138"/>
          </a:xfrm>
          <a:prstGeom prst="rect">
            <a:avLst/>
          </a:prstGeom>
          <a:noFill/>
          <a:ln w="25400">
            <a:solidFill>
              <a:srgbClr val="F5801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600">
                <a:solidFill>
                  <a:srgbClr val="000000"/>
                </a:solidFill>
              </a:rPr>
              <a:t>Function</a:t>
            </a:r>
            <a:endParaRPr lang="en-US">
              <a:solidFill>
                <a:srgbClr val="000000"/>
              </a:solidFill>
            </a:endParaRPr>
          </a:p>
        </p:txBody>
      </p:sp>
      <p:sp>
        <p:nvSpPr>
          <p:cNvPr id="6" name="TextBox 5"/>
          <p:cNvSpPr txBox="1"/>
          <p:nvPr/>
        </p:nvSpPr>
        <p:spPr>
          <a:xfrm>
            <a:off x="7973452" y="6328826"/>
            <a:ext cx="863600" cy="360362"/>
          </a:xfrm>
          <a:prstGeom prst="trapezoid">
            <a:avLst/>
          </a:prstGeom>
          <a:noFill/>
          <a:ln w="25400">
            <a:solidFill>
              <a:srgbClr val="F5801F"/>
            </a:solidFill>
          </a:ln>
        </p:spPr>
        <p:txBody>
          <a:bodyPr wrap="none">
            <a:spAutoFit/>
          </a:bodyPr>
          <a:lstStyle/>
          <a:p>
            <a:pPr fontAlgn="auto">
              <a:spcBef>
                <a:spcPts val="0"/>
              </a:spcBef>
              <a:spcAft>
                <a:spcPts val="0"/>
              </a:spcAft>
              <a:defRPr/>
            </a:pPr>
            <a:r>
              <a:rPr lang="en-US" sz="1600" dirty="0">
                <a:solidFill>
                  <a:prstClr val="black"/>
                </a:solidFill>
                <a:latin typeface="+mn-lt"/>
                <a:cs typeface="+mn-cs"/>
              </a:rPr>
              <a:t>Means</a:t>
            </a:r>
            <a:endParaRPr lang="en-US" dirty="0">
              <a:solidFill>
                <a:prstClr val="black"/>
              </a:solidFill>
              <a:latin typeface="+mn-lt"/>
              <a:cs typeface="+mn-cs"/>
            </a:endParaRPr>
          </a:p>
        </p:txBody>
      </p:sp>
      <p:sp>
        <p:nvSpPr>
          <p:cNvPr id="9222" name="TextBox 6"/>
          <p:cNvSpPr txBox="1">
            <a:spLocks noChangeArrowheads="1"/>
          </p:cNvSpPr>
          <p:nvPr/>
        </p:nvSpPr>
        <p:spPr bwMode="auto">
          <a:xfrm>
            <a:off x="685800" y="1676400"/>
            <a:ext cx="1577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600"/>
              <a:t>Primary function</a:t>
            </a:r>
          </a:p>
        </p:txBody>
      </p:sp>
      <p:sp>
        <p:nvSpPr>
          <p:cNvPr id="9223" name="TextBox 7"/>
          <p:cNvSpPr txBox="1">
            <a:spLocks noChangeArrowheads="1"/>
          </p:cNvSpPr>
          <p:nvPr/>
        </p:nvSpPr>
        <p:spPr bwMode="auto">
          <a:xfrm>
            <a:off x="6477000" y="2057400"/>
            <a:ext cx="25034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600" dirty="0"/>
              <a:t>Possible means of achieving</a:t>
            </a:r>
          </a:p>
          <a:p>
            <a:r>
              <a:rPr lang="en-US" sz="1600" dirty="0"/>
              <a:t>the primary function</a:t>
            </a:r>
          </a:p>
        </p:txBody>
      </p:sp>
      <p:cxnSp>
        <p:nvCxnSpPr>
          <p:cNvPr id="10" name="Straight Arrow Connector 9"/>
          <p:cNvCxnSpPr/>
          <p:nvPr/>
        </p:nvCxnSpPr>
        <p:spPr>
          <a:xfrm>
            <a:off x="2286000" y="1828800"/>
            <a:ext cx="1295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5943600" y="2362200"/>
            <a:ext cx="4572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26" name="TextBox 12"/>
          <p:cNvSpPr txBox="1">
            <a:spLocks noChangeArrowheads="1"/>
          </p:cNvSpPr>
          <p:nvPr/>
        </p:nvSpPr>
        <p:spPr bwMode="auto">
          <a:xfrm>
            <a:off x="152400" y="2133600"/>
            <a:ext cx="19224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600"/>
              <a:t>Secondary functions </a:t>
            </a:r>
          </a:p>
        </p:txBody>
      </p:sp>
      <p:cxnSp>
        <p:nvCxnSpPr>
          <p:cNvPr id="15" name="Straight Arrow Connector 14"/>
          <p:cNvCxnSpPr/>
          <p:nvPr/>
        </p:nvCxnSpPr>
        <p:spPr>
          <a:xfrm rot="16200000" flipH="1">
            <a:off x="1181100" y="2552700"/>
            <a:ext cx="228600" cy="152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28" name="TextBox 15"/>
          <p:cNvSpPr txBox="1">
            <a:spLocks noChangeArrowheads="1"/>
          </p:cNvSpPr>
          <p:nvPr/>
        </p:nvSpPr>
        <p:spPr bwMode="auto">
          <a:xfrm>
            <a:off x="3200400" y="4495800"/>
            <a:ext cx="16525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600"/>
              <a:t>Secondary means</a:t>
            </a:r>
          </a:p>
        </p:txBody>
      </p:sp>
      <p:cxnSp>
        <p:nvCxnSpPr>
          <p:cNvPr id="18" name="Straight Arrow Connector 17"/>
          <p:cNvCxnSpPr/>
          <p:nvPr/>
        </p:nvCxnSpPr>
        <p:spPr>
          <a:xfrm rot="10800000">
            <a:off x="2743200" y="4648200"/>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V="1">
            <a:off x="4191000" y="4267200"/>
            <a:ext cx="2286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9228" idx="3"/>
          </p:cNvCxnSpPr>
          <p:nvPr/>
        </p:nvCxnSpPr>
        <p:spPr>
          <a:xfrm flipV="1">
            <a:off x="4852988" y="4419600"/>
            <a:ext cx="328612" cy="2460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232" name="TextBox 24"/>
          <p:cNvSpPr txBox="1">
            <a:spLocks noChangeArrowheads="1"/>
          </p:cNvSpPr>
          <p:nvPr/>
        </p:nvSpPr>
        <p:spPr bwMode="auto">
          <a:xfrm>
            <a:off x="4025900" y="6172200"/>
            <a:ext cx="1689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600"/>
              <a:t>Tertiary functions </a:t>
            </a:r>
          </a:p>
        </p:txBody>
      </p:sp>
      <p:cxnSp>
        <p:nvCxnSpPr>
          <p:cNvPr id="26" name="Straight Arrow Connector 25"/>
          <p:cNvCxnSpPr/>
          <p:nvPr/>
        </p:nvCxnSpPr>
        <p:spPr>
          <a:xfrm rot="10800000">
            <a:off x="3657600" y="6096000"/>
            <a:ext cx="381000" cy="2301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5334000" y="5943600"/>
            <a:ext cx="381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6926437"/>
      </p:ext>
    </p:extLst>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dirty="0" smtClean="0">
                <a:solidFill>
                  <a:srgbClr val="FFFF00"/>
                </a:solidFill>
              </a:rPr>
              <a:t>Morphological Analysis</a:t>
            </a:r>
          </a:p>
        </p:txBody>
      </p:sp>
      <p:sp>
        <p:nvSpPr>
          <p:cNvPr id="24579" name="Rectangle 3"/>
          <p:cNvSpPr>
            <a:spLocks noGrp="1" noChangeArrowheads="1"/>
          </p:cNvSpPr>
          <p:nvPr>
            <p:ph type="body" idx="1"/>
          </p:nvPr>
        </p:nvSpPr>
        <p:spPr>
          <a:xfrm>
            <a:off x="534988" y="1603375"/>
            <a:ext cx="8151812" cy="4667250"/>
          </a:xfrm>
        </p:spPr>
        <p:txBody>
          <a:bodyPr/>
          <a:lstStyle/>
          <a:p>
            <a:pPr algn="just"/>
            <a:r>
              <a:rPr lang="en-GB" sz="2600" smtClean="0"/>
              <a:t>Aims to generate the complete range of alternative design solutions for a product and hence to widen the search for potential new solutions. </a:t>
            </a:r>
            <a:endParaRPr lang="en-US" sz="2600" smtClean="0"/>
          </a:p>
          <a:p>
            <a:pPr algn="just"/>
            <a:r>
              <a:rPr lang="en-GB" sz="2600" smtClean="0">
                <a:solidFill>
                  <a:srgbClr val="FF9900"/>
                </a:solidFill>
              </a:rPr>
              <a:t>List the features or functions that are essential to the product.</a:t>
            </a:r>
          </a:p>
          <a:p>
            <a:pPr algn="just"/>
            <a:r>
              <a:rPr lang="en-GB" sz="2600" smtClean="0">
                <a:solidFill>
                  <a:srgbClr val="FF9900"/>
                </a:solidFill>
              </a:rPr>
              <a:t>For each feature or function list the means by which it might be achieved.</a:t>
            </a:r>
          </a:p>
          <a:p>
            <a:pPr algn="just"/>
            <a:r>
              <a:rPr lang="en-GB" sz="2600" smtClean="0">
                <a:solidFill>
                  <a:srgbClr val="FF9900"/>
                </a:solidFill>
              </a:rPr>
              <a:t>Draw up a chart containing all the sub-solutions.</a:t>
            </a:r>
          </a:p>
          <a:p>
            <a:pPr algn="just"/>
            <a:r>
              <a:rPr lang="en-GB" sz="2600" smtClean="0">
                <a:solidFill>
                  <a:srgbClr val="FF9900"/>
                </a:solidFill>
              </a:rPr>
              <a:t>Identify feasible combinations of sub-solutions.  </a:t>
            </a:r>
          </a:p>
          <a:p>
            <a:pPr algn="just"/>
            <a:endParaRPr lang="en-GB" sz="2600" smtClean="0">
              <a:solidFill>
                <a:srgbClr val="FF9900"/>
              </a:solidFill>
            </a:endParaRPr>
          </a:p>
        </p:txBody>
      </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13</a:t>
            </a:fld>
            <a:endParaRPr lang="en-GB"/>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FF00"/>
                </a:solidFill>
              </a:rPr>
              <a:t>Morphological </a:t>
            </a:r>
            <a:r>
              <a:rPr lang="en-GB" dirty="0" smtClean="0">
                <a:solidFill>
                  <a:srgbClr val="FFFF00"/>
                </a:solidFill>
              </a:rPr>
              <a:t>Analysis</a:t>
            </a:r>
            <a:br>
              <a:rPr lang="en-GB" dirty="0" smtClean="0">
                <a:solidFill>
                  <a:srgbClr val="FFFF00"/>
                </a:solidFill>
              </a:rPr>
            </a:br>
            <a:r>
              <a:rPr lang="en-US" sz="2800" dirty="0" smtClean="0"/>
              <a:t>Example</a:t>
            </a:r>
            <a:endParaRPr lang="en-US" sz="2800" dirty="0"/>
          </a:p>
        </p:txBody>
      </p:sp>
      <p:sp>
        <p:nvSpPr>
          <p:cNvPr id="4" name="Footer Placeholder 3"/>
          <p:cNvSpPr>
            <a:spLocks noGrp="1"/>
          </p:cNvSpPr>
          <p:nvPr>
            <p:ph type="ftr" sz="quarter" idx="11"/>
          </p:nvPr>
        </p:nvSpPr>
        <p:spPr/>
        <p:txBody>
          <a:bodyPr/>
          <a:lstStyle/>
          <a:p>
            <a:pPr>
              <a:defRPr/>
            </a:pPr>
            <a:r>
              <a:rPr lang="en-US" smtClean="0"/>
              <a:t>Dr. Mohammad O. Hamdan</a:t>
            </a:r>
            <a:endParaRPr lang="en-US"/>
          </a:p>
        </p:txBody>
      </p:sp>
      <p:sp>
        <p:nvSpPr>
          <p:cNvPr id="6" name="Slide Number Placeholder 5"/>
          <p:cNvSpPr>
            <a:spLocks noGrp="1"/>
          </p:cNvSpPr>
          <p:nvPr>
            <p:ph type="sldNum" sz="quarter" idx="12"/>
          </p:nvPr>
        </p:nvSpPr>
        <p:spPr/>
        <p:txBody>
          <a:bodyPr/>
          <a:lstStyle/>
          <a:p>
            <a:pPr>
              <a:defRPr/>
            </a:pPr>
            <a:fld id="{E13C2EDA-54C1-4CCB-8059-B6B8268DAE51}" type="slidenum">
              <a:rPr lang="en-GB" smtClean="0"/>
              <a:pPr>
                <a:defRPr/>
              </a:pPr>
              <a:t>14</a:t>
            </a:fld>
            <a:endParaRPr lang="en-GB"/>
          </a:p>
        </p:txBody>
      </p:sp>
      <p:pic>
        <p:nvPicPr>
          <p:cNvPr id="8" name="Picture 2" descr="http://cuba.coventry.ac.uk/maedesign/files/2011/07/vegetable-collection-system-morphological-matrix.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2099" y="1437741"/>
            <a:ext cx="6381750" cy="4241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0246167"/>
      </p:ext>
    </p:extLst>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FF00"/>
                </a:solidFill>
              </a:rPr>
              <a:t>Morphological Analysis</a:t>
            </a:r>
            <a:br>
              <a:rPr lang="en-GB" dirty="0">
                <a:solidFill>
                  <a:srgbClr val="FFFF00"/>
                </a:solidFill>
              </a:rPr>
            </a:br>
            <a:r>
              <a:rPr lang="en-US" sz="2800" dirty="0"/>
              <a:t>Example</a:t>
            </a:r>
            <a:endParaRPr lang="en-US" dirty="0"/>
          </a:p>
        </p:txBody>
      </p:sp>
      <p:pic>
        <p:nvPicPr>
          <p:cNvPr id="26626" name="Picture 2" descr="http://cuba.coventry.ac.uk/maedesign/files/2011/07/vegetable-collection-system-morphological-matrix-selection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2100" y="1429555"/>
            <a:ext cx="6381750" cy="4934756"/>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pPr>
              <a:defRPr/>
            </a:pPr>
            <a:r>
              <a:rPr lang="en-US" smtClean="0"/>
              <a:t>Dr. Mohammad O. Hamdan</a:t>
            </a:r>
            <a:endParaRPr lang="en-US"/>
          </a:p>
        </p:txBody>
      </p:sp>
      <p:sp>
        <p:nvSpPr>
          <p:cNvPr id="6" name="Slide Number Placeholder 5"/>
          <p:cNvSpPr>
            <a:spLocks noGrp="1"/>
          </p:cNvSpPr>
          <p:nvPr>
            <p:ph type="sldNum" sz="quarter" idx="12"/>
          </p:nvPr>
        </p:nvSpPr>
        <p:spPr/>
        <p:txBody>
          <a:bodyPr/>
          <a:lstStyle/>
          <a:p>
            <a:pPr>
              <a:defRPr/>
            </a:pPr>
            <a:fld id="{E13C2EDA-54C1-4CCB-8059-B6B8268DAE51}" type="slidenum">
              <a:rPr lang="en-GB" smtClean="0"/>
              <a:pPr>
                <a:defRPr/>
              </a:pPr>
              <a:t>15</a:t>
            </a:fld>
            <a:endParaRPr lang="en-GB"/>
          </a:p>
        </p:txBody>
      </p:sp>
    </p:spTree>
    <p:extLst>
      <p:ext uri="{BB962C8B-B14F-4D97-AF65-F5344CB8AC3E}">
        <p14:creationId xmlns:p14="http://schemas.microsoft.com/office/powerpoint/2010/main" val="2221703446"/>
      </p:ext>
    </p:extLst>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0500" y="190500"/>
            <a:ext cx="8739188" cy="1114425"/>
          </a:xfrm>
        </p:spPr>
        <p:txBody>
          <a:bodyPr/>
          <a:lstStyle/>
          <a:p>
            <a:r>
              <a:rPr lang="en-US" dirty="0" smtClean="0">
                <a:solidFill>
                  <a:srgbClr val="FFFF00"/>
                </a:solidFill>
              </a:rPr>
              <a:t>Morphological </a:t>
            </a:r>
            <a:r>
              <a:rPr lang="en-US" dirty="0" smtClean="0">
                <a:solidFill>
                  <a:srgbClr val="FFFF00"/>
                </a:solidFill>
              </a:rPr>
              <a:t>Analysis</a:t>
            </a:r>
            <a:r>
              <a:rPr lang="en-US" sz="2400" dirty="0"/>
              <a:t/>
            </a:r>
            <a:br>
              <a:rPr lang="en-US" sz="2400" dirty="0"/>
            </a:br>
            <a:r>
              <a:rPr lang="en-US" sz="2800" dirty="0" smtClean="0"/>
              <a:t>Example – Forklift Truck</a:t>
            </a:r>
            <a:endParaRPr lang="en-US" sz="2000" dirty="0" smtClean="0"/>
          </a:p>
        </p:txBody>
      </p:sp>
      <p:graphicFrame>
        <p:nvGraphicFramePr>
          <p:cNvPr id="25603" name="Object 5"/>
          <p:cNvGraphicFramePr>
            <a:graphicFrameLocks noChangeAspect="1"/>
          </p:cNvGraphicFramePr>
          <p:nvPr/>
        </p:nvGraphicFramePr>
        <p:xfrm>
          <a:off x="2366963" y="1304925"/>
          <a:ext cx="4425950" cy="5367338"/>
        </p:xfrm>
        <a:graphic>
          <a:graphicData uri="http://schemas.openxmlformats.org/presentationml/2006/ole">
            <mc:AlternateContent xmlns:mc="http://schemas.openxmlformats.org/markup-compatibility/2006">
              <mc:Choice xmlns:v="urn:schemas-microsoft-com:vml" Requires="v">
                <p:oleObj spid="_x0000_s25627" name="CorelDRAW" r:id="rId4" imgW="4838700" imgH="5867400" progId="CorelDraw.Graphic.8">
                  <p:embed/>
                </p:oleObj>
              </mc:Choice>
              <mc:Fallback>
                <p:oleObj name="CorelDRAW" r:id="rId4" imgW="4838700" imgH="5867400" progId="CorelDraw.Graphic.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6963" y="1304925"/>
                        <a:ext cx="4425950" cy="536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16</a:t>
            </a:fld>
            <a:endParaRPr lang="en-GB"/>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smtClean="0">
                <a:solidFill>
                  <a:srgbClr val="FFFF00"/>
                </a:solidFill>
              </a:rPr>
              <a:t>Embodiment </a:t>
            </a:r>
            <a:r>
              <a:rPr lang="en-US" dirty="0">
                <a:solidFill>
                  <a:srgbClr val="FFFF00"/>
                </a:solidFill>
              </a:rPr>
              <a:t>Design</a:t>
            </a:r>
          </a:p>
        </p:txBody>
      </p:sp>
      <p:sp>
        <p:nvSpPr>
          <p:cNvPr id="38915" name="Rectangle 3"/>
          <p:cNvSpPr>
            <a:spLocks noGrp="1" noChangeArrowheads="1"/>
          </p:cNvSpPr>
          <p:nvPr>
            <p:ph type="body" idx="1"/>
          </p:nvPr>
        </p:nvSpPr>
        <p:spPr>
          <a:xfrm>
            <a:off x="685800" y="1532586"/>
            <a:ext cx="8001000" cy="4563414"/>
          </a:xfrm>
        </p:spPr>
        <p:txBody>
          <a:bodyPr/>
          <a:lstStyle/>
          <a:p>
            <a:pPr>
              <a:lnSpc>
                <a:spcPct val="90000"/>
              </a:lnSpc>
            </a:pPr>
            <a:r>
              <a:rPr lang="en-US" sz="2800" dirty="0"/>
              <a:t>Product architecture</a:t>
            </a:r>
          </a:p>
          <a:p>
            <a:pPr>
              <a:lnSpc>
                <a:spcPct val="90000"/>
              </a:lnSpc>
            </a:pPr>
            <a:r>
              <a:rPr lang="en-US" sz="2800" dirty="0"/>
              <a:t>Configuration design of parts and components</a:t>
            </a:r>
            <a:r>
              <a:rPr lang="en-US" sz="1600" dirty="0"/>
              <a:t> </a:t>
            </a:r>
            <a:r>
              <a:rPr lang="en-US" sz="1800" dirty="0"/>
              <a:t>(feature present like holes, ribs, splines, and curves are configured). Modeling and simulation may be performed. The generation of physical model of the part with rapid prototyping processes may be appropriate)</a:t>
            </a:r>
            <a:endParaRPr lang="en-US" dirty="0"/>
          </a:p>
          <a:p>
            <a:pPr>
              <a:lnSpc>
                <a:spcPct val="90000"/>
              </a:lnSpc>
            </a:pPr>
            <a:r>
              <a:rPr lang="en-US" sz="2800" dirty="0"/>
              <a:t>Parametric design of parts and components</a:t>
            </a:r>
            <a:r>
              <a:rPr lang="en-US" sz="1600" dirty="0"/>
              <a:t> </a:t>
            </a:r>
            <a:r>
              <a:rPr lang="en-US" sz="1800" dirty="0"/>
              <a:t>(exact dimensions and tolerances, materials and processes, robustness</a:t>
            </a:r>
            <a:r>
              <a:rPr lang="en-US" sz="1800" dirty="0" smtClean="0"/>
              <a:t>)</a:t>
            </a:r>
            <a:endParaRPr lang="en-US" dirty="0"/>
          </a:p>
          <a:p>
            <a:pPr>
              <a:lnSpc>
                <a:spcPct val="90000"/>
              </a:lnSpc>
            </a:pPr>
            <a:r>
              <a:rPr lang="en-US" sz="2800" dirty="0"/>
              <a:t>The Embodiment Design phase is the part of the design process which is concerned </a:t>
            </a:r>
            <a:r>
              <a:rPr lang="en-US" sz="2800" dirty="0" smtClean="0"/>
              <a:t>about the </a:t>
            </a:r>
            <a:r>
              <a:rPr lang="en-US" sz="2800" dirty="0"/>
              <a:t>production of the product concept, the engineering and the economical feasibility. </a:t>
            </a:r>
            <a:r>
              <a:rPr lang="en-US" sz="2800" dirty="0" smtClean="0"/>
              <a:t>The production </a:t>
            </a:r>
            <a:r>
              <a:rPr lang="en-US" sz="2800" dirty="0"/>
              <a:t>contains the parts making and the product assembling.</a:t>
            </a:r>
          </a:p>
          <a:p>
            <a:pPr>
              <a:lnSpc>
                <a:spcPct val="90000"/>
              </a:lnSpc>
              <a:buFontTx/>
              <a:buNone/>
            </a:pPr>
            <a:r>
              <a:rPr lang="en-US" sz="2800" dirty="0"/>
              <a:t>	</a:t>
            </a:r>
          </a:p>
        </p:txBody>
      </p:sp>
      <p:sp>
        <p:nvSpPr>
          <p:cNvPr id="4" name="Footer Placeholder 3"/>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17</a:t>
            </a:fld>
            <a:endParaRPr lang="en-GB"/>
          </a:p>
        </p:txBody>
      </p:sp>
    </p:spTree>
    <p:extLst>
      <p:ext uri="{BB962C8B-B14F-4D97-AF65-F5344CB8AC3E}">
        <p14:creationId xmlns:p14="http://schemas.microsoft.com/office/powerpoint/2010/main" val="540538697"/>
      </p:ext>
    </p:extLst>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rgbClr val="FFFF00"/>
                </a:solidFill>
              </a:rPr>
              <a:t>Embodiment Design</a:t>
            </a:r>
            <a:r>
              <a:rPr lang="en-US" dirty="0" smtClean="0"/>
              <a:t/>
            </a:r>
            <a:br>
              <a:rPr lang="en-US" dirty="0" smtClean="0"/>
            </a:br>
            <a:r>
              <a:rPr lang="en-US" sz="2800" dirty="0" smtClean="0"/>
              <a:t>Example – Electric Toothbrush</a:t>
            </a:r>
            <a:endParaRPr lang="en-US" sz="2400" dirty="0"/>
          </a:p>
        </p:txBody>
      </p:sp>
      <p:pic>
        <p:nvPicPr>
          <p:cNvPr id="26626" name="Picture 2" descr="http://www.personal.psu.edu/kja5135/PROJECTONE_FINAL_files/image0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462" y="1378283"/>
            <a:ext cx="2788955" cy="4481604"/>
          </a:xfrm>
          <a:prstGeom prst="rect">
            <a:avLst/>
          </a:prstGeom>
          <a:noFill/>
          <a:extLst>
            <a:ext uri="{909E8E84-426E-40DD-AFC4-6F175D3DCCD1}">
              <a14:hiddenFill xmlns:a14="http://schemas.microsoft.com/office/drawing/2010/main">
                <a:solidFill>
                  <a:srgbClr val="FFFFFF"/>
                </a:solidFill>
              </a14:hiddenFill>
            </a:ext>
          </a:extLst>
        </p:spPr>
      </p:pic>
      <p:pic>
        <p:nvPicPr>
          <p:cNvPr id="26630" name="Picture 6" descr="http://www.personal.psu.edu/jda5153/img4.gif"/>
          <p:cNvPicPr>
            <a:picLocks noChangeAspect="1" noChangeArrowheads="1"/>
          </p:cNvPicPr>
          <p:nvPr/>
        </p:nvPicPr>
        <p:blipFill rotWithShape="1">
          <a:blip r:embed="rId3">
            <a:extLst>
              <a:ext uri="{28A0092B-C50C-407E-A947-70E740481C1C}">
                <a14:useLocalDpi xmlns:a14="http://schemas.microsoft.com/office/drawing/2010/main" val="0"/>
              </a:ext>
            </a:extLst>
          </a:blip>
          <a:srcRect b="13298"/>
          <a:stretch/>
        </p:blipFill>
        <p:spPr bwMode="auto">
          <a:xfrm>
            <a:off x="4172736" y="1378283"/>
            <a:ext cx="4237168" cy="4761798"/>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6"/>
          <p:cNvSpPr>
            <a:spLocks noGrp="1"/>
          </p:cNvSpPr>
          <p:nvPr>
            <p:ph type="ftr" sz="quarter" idx="11"/>
          </p:nvPr>
        </p:nvSpPr>
        <p:spPr/>
        <p:txBody>
          <a:bodyPr/>
          <a:lstStyle/>
          <a:p>
            <a:pPr>
              <a:defRPr/>
            </a:pPr>
            <a:r>
              <a:rPr lang="en-US" smtClean="0"/>
              <a:t>Dr. Mohammad O. Hamdan</a:t>
            </a:r>
            <a:endParaRPr lang="en-US"/>
          </a:p>
        </p:txBody>
      </p:sp>
      <p:sp>
        <p:nvSpPr>
          <p:cNvPr id="8" name="Slide Number Placeholder 7"/>
          <p:cNvSpPr>
            <a:spLocks noGrp="1"/>
          </p:cNvSpPr>
          <p:nvPr>
            <p:ph type="sldNum" sz="quarter" idx="12"/>
          </p:nvPr>
        </p:nvSpPr>
        <p:spPr/>
        <p:txBody>
          <a:bodyPr/>
          <a:lstStyle/>
          <a:p>
            <a:pPr>
              <a:defRPr/>
            </a:pPr>
            <a:fld id="{E13C2EDA-54C1-4CCB-8059-B6B8268DAE51}" type="slidenum">
              <a:rPr lang="en-GB" smtClean="0"/>
              <a:pPr>
                <a:defRPr/>
              </a:pPr>
              <a:t>18</a:t>
            </a:fld>
            <a:endParaRPr lang="en-GB"/>
          </a:p>
        </p:txBody>
      </p:sp>
      <p:sp>
        <p:nvSpPr>
          <p:cNvPr id="2" name="Rectangle 1"/>
          <p:cNvSpPr/>
          <p:nvPr/>
        </p:nvSpPr>
        <p:spPr>
          <a:xfrm>
            <a:off x="2484834" y="3359072"/>
            <a:ext cx="460382" cy="707886"/>
          </a:xfrm>
          <a:prstGeom prst="rect">
            <a:avLst/>
          </a:prstGeom>
          <a:ln>
            <a:solidFill>
              <a:srgbClr val="000000"/>
            </a:solidFill>
          </a:ln>
        </p:spPr>
        <p:txBody>
          <a:bodyPr wrap="none">
            <a:spAutoFit/>
          </a:bodyPr>
          <a:lstStyle/>
          <a:p>
            <a:r>
              <a:rPr lang="en-US" sz="4000" dirty="0">
                <a:solidFill>
                  <a:srgbClr val="006699"/>
                </a:solidFill>
                <a:latin typeface="+mn-lt"/>
              </a:rPr>
              <a:t>1</a:t>
            </a:r>
          </a:p>
        </p:txBody>
      </p:sp>
      <p:sp>
        <p:nvSpPr>
          <p:cNvPr id="9" name="Rectangle 8"/>
          <p:cNvSpPr/>
          <p:nvPr/>
        </p:nvSpPr>
        <p:spPr>
          <a:xfrm>
            <a:off x="7466811" y="2651186"/>
            <a:ext cx="460382" cy="707886"/>
          </a:xfrm>
          <a:prstGeom prst="rect">
            <a:avLst/>
          </a:prstGeom>
          <a:ln>
            <a:solidFill>
              <a:srgbClr val="000000"/>
            </a:solidFill>
          </a:ln>
        </p:spPr>
        <p:txBody>
          <a:bodyPr wrap="none">
            <a:spAutoFit/>
          </a:bodyPr>
          <a:lstStyle/>
          <a:p>
            <a:r>
              <a:rPr lang="en-US" sz="4000" dirty="0" smtClean="0">
                <a:solidFill>
                  <a:srgbClr val="006699"/>
                </a:solidFill>
                <a:latin typeface="+mn-lt"/>
              </a:rPr>
              <a:t>2</a:t>
            </a:r>
            <a:endParaRPr lang="en-US" sz="4000" dirty="0">
              <a:solidFill>
                <a:srgbClr val="006699"/>
              </a:solidFill>
              <a:latin typeface="+mn-lt"/>
            </a:endParaRPr>
          </a:p>
        </p:txBody>
      </p:sp>
    </p:spTree>
    <p:extLst>
      <p:ext uri="{BB962C8B-B14F-4D97-AF65-F5344CB8AC3E}">
        <p14:creationId xmlns:p14="http://schemas.microsoft.com/office/powerpoint/2010/main" val="3784825788"/>
      </p:ext>
    </p:extLst>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Embodiment Design</a:t>
            </a:r>
            <a:r>
              <a:rPr lang="en-US" dirty="0"/>
              <a:t/>
            </a:r>
            <a:br>
              <a:rPr lang="en-US" dirty="0"/>
            </a:br>
            <a:r>
              <a:rPr lang="en-US" sz="2800" dirty="0"/>
              <a:t>Example – Electric Toothbrush</a:t>
            </a:r>
            <a:endParaRPr lang="en-US" sz="2800" dirty="0"/>
          </a:p>
        </p:txBody>
      </p:sp>
      <p:pic>
        <p:nvPicPr>
          <p:cNvPr id="27650" name="Picture 2" descr="http://www.personal.psu.edu/bst5042/toothbrush_files/image028.jpg"/>
          <p:cNvPicPr>
            <a:picLocks noChangeAspect="1" noChangeArrowheads="1"/>
          </p:cNvPicPr>
          <p:nvPr/>
        </p:nvPicPr>
        <p:blipFill rotWithShape="1">
          <a:blip r:embed="rId2">
            <a:extLst>
              <a:ext uri="{28A0092B-C50C-407E-A947-70E740481C1C}">
                <a14:useLocalDpi xmlns:a14="http://schemas.microsoft.com/office/drawing/2010/main" val="0"/>
              </a:ext>
            </a:extLst>
          </a:blip>
          <a:srcRect l="13792" t="3141" r="14564" b="2617"/>
          <a:stretch/>
        </p:blipFill>
        <p:spPr bwMode="auto">
          <a:xfrm>
            <a:off x="579549" y="1486429"/>
            <a:ext cx="3503053" cy="4528006"/>
          </a:xfrm>
          <a:prstGeom prst="rect">
            <a:avLst/>
          </a:prstGeom>
          <a:noFill/>
          <a:extLst>
            <a:ext uri="{909E8E84-426E-40DD-AFC4-6F175D3DCCD1}">
              <a14:hiddenFill xmlns:a14="http://schemas.microsoft.com/office/drawing/2010/main">
                <a:solidFill>
                  <a:srgbClr val="FFFFFF"/>
                </a:solidFill>
              </a14:hiddenFill>
            </a:ext>
          </a:extLst>
        </p:spPr>
      </p:pic>
      <p:pic>
        <p:nvPicPr>
          <p:cNvPr id="27652" name="Picture 4" descr="http://personal.psu.edu/amy5085/engineer_sprinkle/images/product_drawing.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4406233" y="2154474"/>
            <a:ext cx="4627154" cy="3291064"/>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19</a:t>
            </a:fld>
            <a:endParaRPr lang="en-GB"/>
          </a:p>
        </p:txBody>
      </p:sp>
      <p:sp>
        <p:nvSpPr>
          <p:cNvPr id="7" name="Rectangle 6"/>
          <p:cNvSpPr/>
          <p:nvPr/>
        </p:nvSpPr>
        <p:spPr>
          <a:xfrm>
            <a:off x="2484834" y="3359072"/>
            <a:ext cx="460382" cy="707886"/>
          </a:xfrm>
          <a:prstGeom prst="rect">
            <a:avLst/>
          </a:prstGeom>
          <a:ln>
            <a:solidFill>
              <a:srgbClr val="000000"/>
            </a:solidFill>
          </a:ln>
        </p:spPr>
        <p:txBody>
          <a:bodyPr wrap="none">
            <a:spAutoFit/>
          </a:bodyPr>
          <a:lstStyle/>
          <a:p>
            <a:r>
              <a:rPr lang="en-US" sz="4000" dirty="0" smtClean="0">
                <a:solidFill>
                  <a:srgbClr val="006699"/>
                </a:solidFill>
                <a:latin typeface="+mn-lt"/>
              </a:rPr>
              <a:t>3</a:t>
            </a:r>
            <a:endParaRPr lang="en-US" sz="4000" dirty="0">
              <a:solidFill>
                <a:srgbClr val="006699"/>
              </a:solidFill>
              <a:latin typeface="+mn-lt"/>
            </a:endParaRPr>
          </a:p>
        </p:txBody>
      </p:sp>
      <p:sp>
        <p:nvSpPr>
          <p:cNvPr id="8" name="Rectangle 7"/>
          <p:cNvSpPr/>
          <p:nvPr/>
        </p:nvSpPr>
        <p:spPr>
          <a:xfrm>
            <a:off x="5753921" y="1520153"/>
            <a:ext cx="460382" cy="707886"/>
          </a:xfrm>
          <a:prstGeom prst="rect">
            <a:avLst/>
          </a:prstGeom>
          <a:ln>
            <a:solidFill>
              <a:srgbClr val="000000"/>
            </a:solidFill>
          </a:ln>
        </p:spPr>
        <p:txBody>
          <a:bodyPr wrap="none">
            <a:spAutoFit/>
          </a:bodyPr>
          <a:lstStyle/>
          <a:p>
            <a:r>
              <a:rPr lang="en-US" sz="4000" dirty="0" smtClean="0">
                <a:solidFill>
                  <a:srgbClr val="006699"/>
                </a:solidFill>
                <a:latin typeface="+mn-lt"/>
              </a:rPr>
              <a:t>4</a:t>
            </a:r>
            <a:endParaRPr lang="en-US" sz="4000" dirty="0">
              <a:solidFill>
                <a:srgbClr val="006699"/>
              </a:solidFill>
              <a:latin typeface="+mn-lt"/>
            </a:endParaRPr>
          </a:p>
        </p:txBody>
      </p:sp>
    </p:spTree>
    <p:extLst>
      <p:ext uri="{BB962C8B-B14F-4D97-AF65-F5344CB8AC3E}">
        <p14:creationId xmlns:p14="http://schemas.microsoft.com/office/powerpoint/2010/main" val="3857751976"/>
      </p:ext>
    </p:extLst>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smtClean="0"/>
              <a:t>Contents</a:t>
            </a:r>
          </a:p>
        </p:txBody>
      </p:sp>
      <p:sp>
        <p:nvSpPr>
          <p:cNvPr id="5124" name="Rectangle 3"/>
          <p:cNvSpPr>
            <a:spLocks noGrp="1" noChangeArrowheads="1"/>
          </p:cNvSpPr>
          <p:nvPr>
            <p:ph idx="1"/>
          </p:nvPr>
        </p:nvSpPr>
        <p:spPr/>
        <p:txBody>
          <a:bodyPr/>
          <a:lstStyle/>
          <a:p>
            <a:pPr marL="381000" indent="-381000">
              <a:buSzPct val="60000"/>
              <a:buFontTx/>
              <a:buBlip>
                <a:blip r:embed="rId3"/>
              </a:buBlip>
              <a:defRPr/>
            </a:pPr>
            <a:r>
              <a:rPr lang="en-GB" dirty="0" smtClean="0"/>
              <a:t>Difficulty with Conceptual Design</a:t>
            </a:r>
          </a:p>
          <a:p>
            <a:pPr marL="381000" indent="-381000">
              <a:buSzPct val="60000"/>
              <a:buFontTx/>
              <a:buBlip>
                <a:blip r:embed="rId3"/>
              </a:buBlip>
              <a:defRPr/>
            </a:pPr>
            <a:r>
              <a:rPr lang="en-GB" dirty="0" smtClean="0"/>
              <a:t>Conceptual </a:t>
            </a:r>
            <a:r>
              <a:rPr lang="en-GB" dirty="0" smtClean="0"/>
              <a:t>Design</a:t>
            </a:r>
          </a:p>
          <a:p>
            <a:pPr marL="857250" lvl="1">
              <a:buSzPct val="60000"/>
              <a:buFontTx/>
              <a:buBlip>
                <a:blip r:embed="rId3"/>
              </a:buBlip>
              <a:defRPr/>
            </a:pPr>
            <a:r>
              <a:rPr lang="en-GB" sz="2400" dirty="0" smtClean="0">
                <a:solidFill>
                  <a:srgbClr val="FF9900"/>
                </a:solidFill>
              </a:rPr>
              <a:t>Ideation</a:t>
            </a:r>
          </a:p>
          <a:p>
            <a:pPr marL="857250" lvl="1">
              <a:buSzPct val="60000"/>
              <a:buFontTx/>
              <a:buBlip>
                <a:blip r:embed="rId3"/>
              </a:buBlip>
              <a:defRPr/>
            </a:pPr>
            <a:r>
              <a:rPr lang="en-GB" sz="2400" dirty="0" smtClean="0">
                <a:solidFill>
                  <a:srgbClr val="FF9900"/>
                </a:solidFill>
              </a:rPr>
              <a:t>Brainstorming</a:t>
            </a:r>
            <a:endParaRPr lang="en-GB" sz="2400" dirty="0" smtClean="0">
              <a:solidFill>
                <a:srgbClr val="FF9900"/>
              </a:solidFill>
            </a:endParaRPr>
          </a:p>
          <a:p>
            <a:pPr marL="857250" lvl="1">
              <a:buSzPct val="60000"/>
              <a:buFontTx/>
              <a:buBlip>
                <a:blip r:embed="rId3"/>
              </a:buBlip>
              <a:defRPr/>
            </a:pPr>
            <a:r>
              <a:rPr lang="en-GB" sz="2400" dirty="0" smtClean="0"/>
              <a:t>Function Means Tree</a:t>
            </a:r>
          </a:p>
          <a:p>
            <a:pPr marL="857250" lvl="1">
              <a:buSzPct val="60000"/>
              <a:buFontTx/>
              <a:buBlip>
                <a:blip r:embed="rId3"/>
              </a:buBlip>
              <a:defRPr/>
            </a:pPr>
            <a:r>
              <a:rPr lang="en-GB" sz="2400" dirty="0" smtClean="0"/>
              <a:t>Morphological </a:t>
            </a:r>
            <a:r>
              <a:rPr lang="en-GB" sz="2400" dirty="0" smtClean="0"/>
              <a:t>Chart</a:t>
            </a:r>
          </a:p>
          <a:p>
            <a:pPr marL="1257300" lvl="2">
              <a:buSzPct val="60000"/>
              <a:buFontTx/>
              <a:buBlip>
                <a:blip r:embed="rId3"/>
              </a:buBlip>
              <a:defRPr/>
            </a:pPr>
            <a:r>
              <a:rPr lang="en-US" sz="2000" dirty="0"/>
              <a:t>Design Interpretation for Next Generation Products</a:t>
            </a:r>
          </a:p>
          <a:p>
            <a:pPr marL="1257300" lvl="2">
              <a:buSzPct val="60000"/>
              <a:buFontTx/>
              <a:buBlip>
                <a:blip r:embed="rId3"/>
              </a:buBlip>
              <a:defRPr/>
            </a:pPr>
            <a:r>
              <a:rPr lang="en-US" sz="2000" dirty="0"/>
              <a:t>Flexible Design for Families</a:t>
            </a:r>
          </a:p>
          <a:p>
            <a:pPr marL="457200">
              <a:buSzPct val="60000"/>
              <a:buFontTx/>
              <a:buBlip>
                <a:blip r:embed="rId3"/>
              </a:buBlip>
              <a:defRPr/>
            </a:pPr>
            <a:r>
              <a:rPr lang="en-GB" dirty="0" smtClean="0"/>
              <a:t>Ethics </a:t>
            </a:r>
            <a:r>
              <a:rPr lang="en-GB" dirty="0" smtClean="0"/>
              <a:t>at the Conceptual Design Stage</a:t>
            </a:r>
          </a:p>
          <a:p>
            <a:pPr marL="457200">
              <a:buSzPct val="60000"/>
              <a:buFontTx/>
              <a:buBlip>
                <a:blip r:embed="rId3"/>
              </a:buBlip>
              <a:defRPr/>
            </a:pPr>
            <a:r>
              <a:rPr lang="en-GB" dirty="0" smtClean="0"/>
              <a:t>Embodiment Design</a:t>
            </a:r>
          </a:p>
          <a:p>
            <a:pPr marL="381000" indent="-381000">
              <a:buSzPct val="60000"/>
              <a:buFontTx/>
              <a:buNone/>
              <a:defRPr/>
            </a:pPr>
            <a:endParaRPr lang="en-GB" sz="2800" dirty="0" smtClean="0"/>
          </a:p>
          <a:p>
            <a:pPr marL="857250" lvl="1">
              <a:defRPr/>
            </a:pPr>
            <a:endParaRPr lang="en-GB" sz="2400" dirty="0" smtClean="0"/>
          </a:p>
        </p:txBody>
      </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2</a:t>
            </a:fld>
            <a:endParaRPr lang="en-GB"/>
          </a:p>
        </p:txBody>
      </p:sp>
      <p:sp>
        <p:nvSpPr>
          <p:cNvPr id="3" name="TextBox 2"/>
          <p:cNvSpPr txBox="1"/>
          <p:nvPr/>
        </p:nvSpPr>
        <p:spPr>
          <a:xfrm>
            <a:off x="3243329" y="2966919"/>
            <a:ext cx="734096" cy="646331"/>
          </a:xfrm>
          <a:prstGeom prst="rect">
            <a:avLst/>
          </a:prstGeom>
          <a:noFill/>
        </p:spPr>
        <p:txBody>
          <a:bodyPr wrap="square" rtlCol="0">
            <a:spAutoFit/>
          </a:bodyPr>
          <a:lstStyle/>
          <a:p>
            <a:pPr algn="l"/>
            <a:r>
              <a:rPr lang="en-US" sz="3600" b="1" dirty="0" smtClean="0">
                <a:solidFill>
                  <a:srgbClr val="FF9900"/>
                </a:solidFill>
                <a:effectLst/>
                <a:sym typeface="Wingdings"/>
              </a:rPr>
              <a:t></a:t>
            </a:r>
            <a:endParaRPr lang="en-US" sz="3600" b="1" dirty="0">
              <a:solidFill>
                <a:srgbClr val="FF9900"/>
              </a:solidFill>
              <a:effectLst/>
            </a:endParaRPr>
          </a:p>
        </p:txBody>
      </p:sp>
      <p:sp>
        <p:nvSpPr>
          <p:cNvPr id="7" name="TextBox 6"/>
          <p:cNvSpPr txBox="1"/>
          <p:nvPr/>
        </p:nvSpPr>
        <p:spPr>
          <a:xfrm>
            <a:off x="2509233" y="2499696"/>
            <a:ext cx="734096" cy="646331"/>
          </a:xfrm>
          <a:prstGeom prst="rect">
            <a:avLst/>
          </a:prstGeom>
          <a:noFill/>
        </p:spPr>
        <p:txBody>
          <a:bodyPr wrap="square" rtlCol="0">
            <a:spAutoFit/>
          </a:bodyPr>
          <a:lstStyle/>
          <a:p>
            <a:pPr algn="l"/>
            <a:r>
              <a:rPr lang="en-US" sz="3600" b="1" dirty="0" smtClean="0">
                <a:solidFill>
                  <a:srgbClr val="FF9900"/>
                </a:solidFill>
                <a:effectLst/>
                <a:sym typeface="Wingdings"/>
              </a:rPr>
              <a:t></a:t>
            </a:r>
            <a:endParaRPr lang="en-US" sz="3600" b="1" dirty="0">
              <a:solidFill>
                <a:srgbClr val="FF9900"/>
              </a:solidFill>
              <a:effectLst/>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solidFill>
                  <a:srgbClr val="FFFF00"/>
                </a:solidFill>
              </a:rPr>
              <a:t>Ethics at the Conceptual Stage</a:t>
            </a:r>
          </a:p>
        </p:txBody>
      </p:sp>
      <p:sp>
        <p:nvSpPr>
          <p:cNvPr id="26627" name="Content Placeholder 2"/>
          <p:cNvSpPr>
            <a:spLocks noGrp="1"/>
          </p:cNvSpPr>
          <p:nvPr>
            <p:ph idx="1"/>
          </p:nvPr>
        </p:nvSpPr>
        <p:spPr/>
        <p:txBody>
          <a:bodyPr/>
          <a:lstStyle/>
          <a:p>
            <a:r>
              <a:rPr lang="en-US" sz="2800" smtClean="0"/>
              <a:t>In your groups discuss how ethical issues or moral theories could be relevant at the conceptual stage</a:t>
            </a:r>
          </a:p>
          <a:p>
            <a:r>
              <a:rPr lang="en-US" sz="2800" smtClean="0"/>
              <a:t>Make a list of your findings and try to think of some examples</a:t>
            </a:r>
          </a:p>
          <a:p>
            <a:r>
              <a:rPr lang="en-US" sz="2800" smtClean="0"/>
              <a:t>We shall discuss it after you complete your group discussion</a:t>
            </a:r>
          </a:p>
        </p:txBody>
      </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20</a:t>
            </a:fld>
            <a:endParaRPr lang="en-GB"/>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438" y="200025"/>
            <a:ext cx="8704262" cy="936625"/>
          </a:xfrm>
        </p:spPr>
        <p:txBody>
          <a:bodyPr/>
          <a:lstStyle/>
          <a:p>
            <a:r>
              <a:rPr lang="en-GB" smtClean="0"/>
              <a:t>Summary of the Lecture</a:t>
            </a:r>
          </a:p>
        </p:txBody>
      </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21</a:t>
            </a:fld>
            <a:endParaRPr lang="en-GB"/>
          </a:p>
        </p:txBody>
      </p:sp>
      <p:sp>
        <p:nvSpPr>
          <p:cNvPr id="8" name="Rectangle 3"/>
          <p:cNvSpPr>
            <a:spLocks noGrp="1" noChangeArrowheads="1"/>
          </p:cNvSpPr>
          <p:nvPr>
            <p:ph idx="1"/>
          </p:nvPr>
        </p:nvSpPr>
        <p:spPr>
          <a:xfrm>
            <a:off x="419100" y="1473200"/>
            <a:ext cx="8267700" cy="4622800"/>
          </a:xfrm>
        </p:spPr>
        <p:txBody>
          <a:bodyPr/>
          <a:lstStyle/>
          <a:p>
            <a:pPr marL="381000" indent="-381000">
              <a:buSzPct val="60000"/>
              <a:buFontTx/>
              <a:buBlip>
                <a:blip r:embed="rId3"/>
              </a:buBlip>
              <a:defRPr/>
            </a:pPr>
            <a:r>
              <a:rPr lang="en-GB" dirty="0" smtClean="0"/>
              <a:t>Difficulty with Conceptual Design</a:t>
            </a:r>
          </a:p>
          <a:p>
            <a:pPr marL="381000" indent="-381000">
              <a:buSzPct val="60000"/>
              <a:buFontTx/>
              <a:buBlip>
                <a:blip r:embed="rId3"/>
              </a:buBlip>
              <a:defRPr/>
            </a:pPr>
            <a:r>
              <a:rPr lang="en-GB" dirty="0" smtClean="0"/>
              <a:t>Conceptual </a:t>
            </a:r>
            <a:r>
              <a:rPr lang="en-GB" dirty="0" smtClean="0"/>
              <a:t>Design</a:t>
            </a:r>
          </a:p>
          <a:p>
            <a:pPr marL="857250" lvl="1">
              <a:buSzPct val="60000"/>
              <a:buFontTx/>
              <a:buBlip>
                <a:blip r:embed="rId3"/>
              </a:buBlip>
              <a:defRPr/>
            </a:pPr>
            <a:r>
              <a:rPr lang="en-GB" sz="2400" dirty="0" smtClean="0">
                <a:solidFill>
                  <a:srgbClr val="FF9900"/>
                </a:solidFill>
              </a:rPr>
              <a:t>Ideation</a:t>
            </a:r>
          </a:p>
          <a:p>
            <a:pPr marL="857250" lvl="1">
              <a:buSzPct val="60000"/>
              <a:buFontTx/>
              <a:buBlip>
                <a:blip r:embed="rId3"/>
              </a:buBlip>
              <a:defRPr/>
            </a:pPr>
            <a:r>
              <a:rPr lang="en-GB" sz="2400" dirty="0" smtClean="0">
                <a:solidFill>
                  <a:srgbClr val="FF9900"/>
                </a:solidFill>
              </a:rPr>
              <a:t>Brainstorming</a:t>
            </a:r>
            <a:endParaRPr lang="en-GB" sz="2400" dirty="0" smtClean="0">
              <a:solidFill>
                <a:srgbClr val="FF9900"/>
              </a:solidFill>
            </a:endParaRPr>
          </a:p>
          <a:p>
            <a:pPr marL="857250" lvl="1">
              <a:buSzPct val="60000"/>
              <a:buFontTx/>
              <a:buBlip>
                <a:blip r:embed="rId3"/>
              </a:buBlip>
              <a:defRPr/>
            </a:pPr>
            <a:r>
              <a:rPr lang="en-GB" sz="2400" dirty="0" smtClean="0"/>
              <a:t>Function Means Tree</a:t>
            </a:r>
          </a:p>
          <a:p>
            <a:pPr marL="857250" lvl="1">
              <a:buSzPct val="60000"/>
              <a:buFontTx/>
              <a:buBlip>
                <a:blip r:embed="rId3"/>
              </a:buBlip>
              <a:defRPr/>
            </a:pPr>
            <a:r>
              <a:rPr lang="en-GB" sz="2400" dirty="0" smtClean="0"/>
              <a:t>Morphological </a:t>
            </a:r>
            <a:r>
              <a:rPr lang="en-GB" sz="2400" dirty="0" smtClean="0"/>
              <a:t>Chart</a:t>
            </a:r>
          </a:p>
          <a:p>
            <a:pPr marL="1257300" lvl="2">
              <a:buSzPct val="60000"/>
              <a:buFontTx/>
              <a:buBlip>
                <a:blip r:embed="rId3"/>
              </a:buBlip>
              <a:defRPr/>
            </a:pPr>
            <a:r>
              <a:rPr lang="en-US" sz="2000" dirty="0"/>
              <a:t>Design Interpretation for Next Generation Products</a:t>
            </a:r>
          </a:p>
          <a:p>
            <a:pPr marL="1257300" lvl="2">
              <a:buSzPct val="60000"/>
              <a:buFontTx/>
              <a:buBlip>
                <a:blip r:embed="rId3"/>
              </a:buBlip>
              <a:defRPr/>
            </a:pPr>
            <a:r>
              <a:rPr lang="en-US" sz="2000" dirty="0"/>
              <a:t>Flexible Design for Families</a:t>
            </a:r>
          </a:p>
          <a:p>
            <a:pPr marL="457200">
              <a:buSzPct val="60000"/>
              <a:buFontTx/>
              <a:buBlip>
                <a:blip r:embed="rId3"/>
              </a:buBlip>
              <a:defRPr/>
            </a:pPr>
            <a:r>
              <a:rPr lang="en-GB" dirty="0" smtClean="0"/>
              <a:t>Ethics </a:t>
            </a:r>
            <a:r>
              <a:rPr lang="en-GB" dirty="0" smtClean="0"/>
              <a:t>at the Conceptual Design Stage</a:t>
            </a:r>
          </a:p>
          <a:p>
            <a:pPr marL="457200">
              <a:buSzPct val="60000"/>
              <a:buFontTx/>
              <a:buBlip>
                <a:blip r:embed="rId3"/>
              </a:buBlip>
              <a:defRPr/>
            </a:pPr>
            <a:r>
              <a:rPr lang="en-GB" dirty="0" smtClean="0"/>
              <a:t>Embodiment Design</a:t>
            </a:r>
          </a:p>
          <a:p>
            <a:pPr marL="381000" indent="-381000">
              <a:buSzPct val="60000"/>
              <a:buFontTx/>
              <a:buNone/>
              <a:defRPr/>
            </a:pPr>
            <a:endParaRPr lang="en-GB" sz="2800" dirty="0" smtClean="0"/>
          </a:p>
          <a:p>
            <a:pPr marL="857250" lvl="1">
              <a:defRPr/>
            </a:pPr>
            <a:endParaRPr lang="en-GB" sz="2400" dirty="0" smtClean="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6" name="Footer Placeholder 5"/>
          <p:cNvSpPr>
            <a:spLocks noGrp="1"/>
          </p:cNvSpPr>
          <p:nvPr>
            <p:ph type="ftr" sz="quarter" idx="11"/>
          </p:nvPr>
        </p:nvSpPr>
        <p:spPr/>
        <p:txBody>
          <a:bodyPr/>
          <a:lstStyle/>
          <a:p>
            <a:pPr>
              <a:defRPr/>
            </a:pPr>
            <a:r>
              <a:rPr lang="en-US" smtClean="0"/>
              <a:t>Dr. Mohammad O. Hamdan</a:t>
            </a:r>
            <a:endParaRPr lang="en-US"/>
          </a:p>
        </p:txBody>
      </p:sp>
      <p:sp>
        <p:nvSpPr>
          <p:cNvPr id="7" name="Slide Number Placeholder 6"/>
          <p:cNvSpPr>
            <a:spLocks noGrp="1"/>
          </p:cNvSpPr>
          <p:nvPr>
            <p:ph type="sldNum" sz="quarter" idx="12"/>
          </p:nvPr>
        </p:nvSpPr>
        <p:spPr/>
        <p:txBody>
          <a:bodyPr/>
          <a:lstStyle/>
          <a:p>
            <a:pPr>
              <a:defRPr/>
            </a:pPr>
            <a:fld id="{E13C2EDA-54C1-4CCB-8059-B6B8268DAE51}" type="slidenum">
              <a:rPr lang="en-GB" smtClean="0"/>
              <a:pPr>
                <a:defRPr/>
              </a:pPr>
              <a:t>22</a:t>
            </a:fld>
            <a:endParaRPr lang="en-GB"/>
          </a:p>
        </p:txBody>
      </p:sp>
    </p:spTree>
    <p:extLst>
      <p:ext uri="{BB962C8B-B14F-4D97-AF65-F5344CB8AC3E}">
        <p14:creationId xmlns:p14="http://schemas.microsoft.com/office/powerpoint/2010/main" val="3275562886"/>
      </p:ext>
    </p:extLst>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16" descr="WK10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58025" y="1221505"/>
            <a:ext cx="6981423" cy="5078412"/>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pPr>
              <a:defRPr/>
            </a:pPr>
            <a:r>
              <a:rPr lang="en-US" smtClean="0"/>
              <a:t>Dr. Mohammad O. Hamdan</a:t>
            </a:r>
            <a:endParaRPr lang="en-US"/>
          </a:p>
        </p:txBody>
      </p:sp>
      <p:sp>
        <p:nvSpPr>
          <p:cNvPr id="6" name="Slide Number Placeholder 5"/>
          <p:cNvSpPr>
            <a:spLocks noGrp="1"/>
          </p:cNvSpPr>
          <p:nvPr>
            <p:ph type="sldNum" sz="quarter" idx="12"/>
          </p:nvPr>
        </p:nvSpPr>
        <p:spPr/>
        <p:txBody>
          <a:bodyPr/>
          <a:lstStyle/>
          <a:p>
            <a:pPr>
              <a:defRPr/>
            </a:pPr>
            <a:fld id="{E13C2EDA-54C1-4CCB-8059-B6B8268DAE51}" type="slidenum">
              <a:rPr lang="en-GB" smtClean="0"/>
              <a:pPr>
                <a:defRPr/>
              </a:pPr>
              <a:t>23</a:t>
            </a:fld>
            <a:endParaRPr lang="en-GB"/>
          </a:p>
        </p:txBody>
      </p:sp>
    </p:spTree>
    <p:extLst>
      <p:ext uri="{BB962C8B-B14F-4D97-AF65-F5344CB8AC3E}">
        <p14:creationId xmlns:p14="http://schemas.microsoft.com/office/powerpoint/2010/main" val="4165848280"/>
      </p:ext>
    </p:extLst>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r>
              <a:rPr lang="en-GB" dirty="0" smtClean="0">
                <a:solidFill>
                  <a:srgbClr val="FFFF00"/>
                </a:solidFill>
              </a:rPr>
              <a:t>Conceptual Design</a:t>
            </a:r>
          </a:p>
        </p:txBody>
      </p:sp>
      <p:sp>
        <p:nvSpPr>
          <p:cNvPr id="353283" name="Rectangle 3"/>
          <p:cNvSpPr>
            <a:spLocks noGrp="1" noChangeArrowheads="1"/>
          </p:cNvSpPr>
          <p:nvPr>
            <p:ph idx="1"/>
          </p:nvPr>
        </p:nvSpPr>
        <p:spPr/>
        <p:txBody>
          <a:bodyPr/>
          <a:lstStyle/>
          <a:p>
            <a:r>
              <a:rPr lang="en-GB" sz="2400" dirty="0" smtClean="0">
                <a:solidFill>
                  <a:schemeClr val="tx1"/>
                </a:solidFill>
              </a:rPr>
              <a:t>Conceptual Design (noun)</a:t>
            </a:r>
            <a:r>
              <a:rPr lang="en-GB" sz="2400" dirty="0" smtClean="0"/>
              <a:t> is the definition of ‘means’ groups (subsets) of functions from the overall list of functions which the product has to perform as given in the product concept or specification.</a:t>
            </a:r>
            <a:endParaRPr lang="en-US" sz="2400" dirty="0" smtClean="0"/>
          </a:p>
          <a:p>
            <a:r>
              <a:rPr lang="en-GB" sz="2400" dirty="0" smtClean="0">
                <a:solidFill>
                  <a:schemeClr val="tx1"/>
                </a:solidFill>
              </a:rPr>
              <a:t>Conceptual Design (verb)</a:t>
            </a:r>
            <a:r>
              <a:rPr lang="en-GB" sz="2400" dirty="0" smtClean="0"/>
              <a:t> is the process of defining the sub groups of requirements and the means to provide them.</a:t>
            </a:r>
          </a:p>
          <a:p>
            <a:r>
              <a:rPr lang="en-GB" sz="2400" dirty="0" smtClean="0"/>
              <a:t>It is achieved in two steps:</a:t>
            </a:r>
          </a:p>
          <a:p>
            <a:pPr lvl="1"/>
            <a:r>
              <a:rPr lang="en-GB" sz="2000" dirty="0" smtClean="0"/>
              <a:t>Grouping the functions for each sub-means</a:t>
            </a:r>
          </a:p>
          <a:p>
            <a:pPr lvl="1"/>
            <a:r>
              <a:rPr lang="en-GB" sz="2000" dirty="0" smtClean="0"/>
              <a:t>Establishing the sub-means which would integrate with other sub-means in harmony</a:t>
            </a:r>
          </a:p>
          <a:p>
            <a:r>
              <a:rPr lang="en-GB" sz="2400" dirty="0" smtClean="0"/>
              <a:t>Conceptual design involves creativity</a:t>
            </a:r>
          </a:p>
        </p:txBody>
      </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3</a:t>
            </a:fld>
            <a:endParaRPr lang="en-GB"/>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z="3200" dirty="0" smtClean="0">
                <a:solidFill>
                  <a:srgbClr val="FFFF00"/>
                </a:solidFill>
              </a:rPr>
              <a:t>Difficulty with Conceptual </a:t>
            </a:r>
            <a:r>
              <a:rPr lang="en-GB" sz="3200" dirty="0">
                <a:solidFill>
                  <a:srgbClr val="FFFF00"/>
                </a:solidFill>
              </a:rPr>
              <a:t>Design</a:t>
            </a:r>
            <a:r>
              <a:rPr lang="en-GB" sz="3200" dirty="0" smtClean="0"/>
              <a:t/>
            </a:r>
            <a:br>
              <a:rPr lang="en-GB" sz="3200" dirty="0" smtClean="0"/>
            </a:br>
            <a:r>
              <a:rPr lang="en-GB" sz="2800" dirty="0" smtClean="0"/>
              <a:t>Example - </a:t>
            </a:r>
            <a:r>
              <a:rPr lang="en-GB" sz="2800" dirty="0" smtClean="0"/>
              <a:t>Two </a:t>
            </a:r>
            <a:r>
              <a:rPr lang="en-GB" sz="2800" dirty="0" smtClean="0"/>
              <a:t>Conceptual Designs</a:t>
            </a:r>
          </a:p>
        </p:txBody>
      </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4</a:t>
            </a:fld>
            <a:endParaRPr lang="en-GB"/>
          </a:p>
        </p:txBody>
      </p:sp>
      <p:graphicFrame>
        <p:nvGraphicFramePr>
          <p:cNvPr id="7171" name="Object 3"/>
          <p:cNvGraphicFramePr>
            <a:graphicFrameLocks noChangeAspect="1"/>
          </p:cNvGraphicFramePr>
          <p:nvPr/>
        </p:nvGraphicFramePr>
        <p:xfrm>
          <a:off x="1563688" y="3576638"/>
          <a:ext cx="4389437" cy="3278187"/>
        </p:xfrm>
        <a:graphic>
          <a:graphicData uri="http://schemas.openxmlformats.org/presentationml/2006/ole">
            <mc:AlternateContent xmlns:mc="http://schemas.openxmlformats.org/markup-compatibility/2006">
              <mc:Choice xmlns:v="urn:schemas-microsoft-com:vml" Requires="v">
                <p:oleObj spid="_x0000_s7197" name="CorelDRAW" r:id="rId4" imgW="5887985" imgH="4404529" progId="CorelDraw.Graphic.8">
                  <p:embed/>
                </p:oleObj>
              </mc:Choice>
              <mc:Fallback>
                <p:oleObj name="CorelDRAW" r:id="rId4" imgW="5887985" imgH="4404529" progId="CorelDraw.Graphic.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3688" y="3576638"/>
                        <a:ext cx="4389437" cy="327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52260" name="Picture 4"/>
          <p:cNvPicPr>
            <a:picLocks noChangeAspect="1" noChangeArrowheads="1"/>
          </p:cNvPicPr>
          <p:nvPr/>
        </p:nvPicPr>
        <p:blipFill>
          <a:blip r:embed="rId6">
            <a:lum bright="50000"/>
            <a:extLst>
              <a:ext uri="{28A0092B-C50C-407E-A947-70E740481C1C}">
                <a14:useLocalDpi xmlns:a14="http://schemas.microsoft.com/office/drawing/2010/main" val="0"/>
              </a:ext>
            </a:extLst>
          </a:blip>
          <a:srcRect/>
          <a:stretch>
            <a:fillRect/>
          </a:stretch>
        </p:blipFill>
        <p:spPr bwMode="auto">
          <a:xfrm>
            <a:off x="1066800" y="1398588"/>
            <a:ext cx="7040563" cy="5037136"/>
          </a:xfrm>
          <a:prstGeom prst="rect">
            <a:avLst/>
          </a:prstGeom>
          <a:solidFill>
            <a:schemeClr val="bg1"/>
          </a:solidFill>
          <a:ln>
            <a:noFill/>
          </a:ln>
          <a:extLst/>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r>
              <a:rPr lang="en-GB" sz="3200" dirty="0" smtClean="0">
                <a:solidFill>
                  <a:srgbClr val="FFFF00"/>
                </a:solidFill>
              </a:rPr>
              <a:t>Difficulty with Conceptual Design</a:t>
            </a:r>
          </a:p>
        </p:txBody>
      </p:sp>
      <p:sp>
        <p:nvSpPr>
          <p:cNvPr id="357379" name="Rectangle 3"/>
          <p:cNvSpPr>
            <a:spLocks noGrp="1" noChangeArrowheads="1"/>
          </p:cNvSpPr>
          <p:nvPr>
            <p:ph type="body" idx="1"/>
          </p:nvPr>
        </p:nvSpPr>
        <p:spPr/>
        <p:txBody>
          <a:bodyPr/>
          <a:lstStyle/>
          <a:p>
            <a:r>
              <a:rPr lang="en-GB" sz="2800" smtClean="0"/>
              <a:t>The means proposed may not be self-sufficient to provide the functions which are to be performed.</a:t>
            </a:r>
          </a:p>
          <a:p>
            <a:r>
              <a:rPr lang="en-GB" sz="2800" smtClean="0"/>
              <a:t>They may need extra functions (secondary functions) to perform its original intended functions.</a:t>
            </a:r>
          </a:p>
          <a:p>
            <a:r>
              <a:rPr lang="en-GB" sz="2800" smtClean="0"/>
              <a:t>The secondary functions may need secondary means.</a:t>
            </a:r>
          </a:p>
        </p:txBody>
      </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5</a:t>
            </a:fld>
            <a:endParaRPr lang="en-GB"/>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r>
              <a:rPr lang="en-GB" sz="3200" dirty="0">
                <a:solidFill>
                  <a:srgbClr val="FFFF00"/>
                </a:solidFill>
              </a:rPr>
              <a:t>Difficulty with Conceptual </a:t>
            </a:r>
            <a:r>
              <a:rPr lang="en-GB" sz="3200" dirty="0" smtClean="0">
                <a:solidFill>
                  <a:srgbClr val="FFFF00"/>
                </a:solidFill>
              </a:rPr>
              <a:t>Design</a:t>
            </a:r>
            <a:br>
              <a:rPr lang="en-GB" sz="3200" dirty="0" smtClean="0">
                <a:solidFill>
                  <a:srgbClr val="FFFF00"/>
                </a:solidFill>
              </a:rPr>
            </a:br>
            <a:r>
              <a:rPr lang="en-GB" sz="2800" dirty="0" smtClean="0"/>
              <a:t>Example – Washing Machine Drum</a:t>
            </a:r>
            <a:endParaRPr lang="en-GB" sz="3200" dirty="0" smtClean="0"/>
          </a:p>
        </p:txBody>
      </p:sp>
      <p:sp>
        <p:nvSpPr>
          <p:cNvPr id="358403" name="Rectangle 3"/>
          <p:cNvSpPr>
            <a:spLocks noGrp="1" noChangeArrowheads="1"/>
          </p:cNvSpPr>
          <p:nvPr>
            <p:ph type="body" idx="1"/>
          </p:nvPr>
        </p:nvSpPr>
        <p:spPr>
          <a:xfrm>
            <a:off x="631825" y="1811338"/>
            <a:ext cx="8001000" cy="4114800"/>
          </a:xfrm>
        </p:spPr>
        <p:txBody>
          <a:bodyPr/>
          <a:lstStyle/>
          <a:p>
            <a:pPr>
              <a:buFontTx/>
              <a:buNone/>
            </a:pPr>
            <a:r>
              <a:rPr lang="en-GB" sz="2800" dirty="0" smtClean="0"/>
              <a:t>Rotating Drum of a Washing Machine</a:t>
            </a:r>
          </a:p>
          <a:p>
            <a:r>
              <a:rPr lang="en-GB" sz="2800" dirty="0" smtClean="0"/>
              <a:t>Principal function is to agitate the clothes at specified speeds for specified times.</a:t>
            </a:r>
          </a:p>
          <a:p>
            <a:r>
              <a:rPr lang="en-GB" sz="2800" dirty="0" smtClean="0"/>
              <a:t>Two secondary functions necessary are</a:t>
            </a:r>
          </a:p>
          <a:p>
            <a:pPr lvl="1"/>
            <a:r>
              <a:rPr lang="en-GB" sz="2400" dirty="0" smtClean="0"/>
              <a:t>A measuring function to sequence and control activities</a:t>
            </a:r>
          </a:p>
          <a:p>
            <a:pPr lvl="1"/>
            <a:r>
              <a:rPr lang="en-GB" sz="2400" dirty="0" smtClean="0"/>
              <a:t>A power regulating function to give the current required to get the speed.</a:t>
            </a:r>
          </a:p>
        </p:txBody>
      </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6</a:t>
            </a:fld>
            <a:endParaRPr lang="en-GB"/>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85813" y="238125"/>
            <a:ext cx="7772400" cy="963613"/>
          </a:xfrm>
          <a:noFill/>
        </p:spPr>
        <p:txBody>
          <a:bodyPr/>
          <a:lstStyle/>
          <a:p>
            <a:r>
              <a:rPr lang="en-GB" sz="3200" dirty="0">
                <a:solidFill>
                  <a:srgbClr val="FFFF00"/>
                </a:solidFill>
              </a:rPr>
              <a:t>Difficulty with Conceptual </a:t>
            </a:r>
            <a:r>
              <a:rPr lang="en-GB" sz="3200" dirty="0" smtClean="0">
                <a:solidFill>
                  <a:srgbClr val="FFFF00"/>
                </a:solidFill>
              </a:rPr>
              <a:t>Design</a:t>
            </a:r>
            <a:br>
              <a:rPr lang="en-GB" sz="3200" dirty="0" smtClean="0">
                <a:solidFill>
                  <a:srgbClr val="FFFF00"/>
                </a:solidFill>
              </a:rPr>
            </a:br>
            <a:r>
              <a:rPr lang="en-GB" sz="2800" dirty="0" smtClean="0"/>
              <a:t>Example – Concert Mixer</a:t>
            </a:r>
            <a:endParaRPr lang="en-GB" sz="2800" dirty="0" smtClean="0"/>
          </a:p>
        </p:txBody>
      </p:sp>
      <p:grpSp>
        <p:nvGrpSpPr>
          <p:cNvPr id="10243" name="Group 6"/>
          <p:cNvGrpSpPr>
            <a:grpSpLocks noChangeAspect="1"/>
          </p:cNvGrpSpPr>
          <p:nvPr/>
        </p:nvGrpSpPr>
        <p:grpSpPr bwMode="auto">
          <a:xfrm>
            <a:off x="2552700" y="1341438"/>
            <a:ext cx="3806825" cy="5310187"/>
            <a:chOff x="1608" y="845"/>
            <a:chExt cx="2398" cy="3345"/>
          </a:xfrm>
        </p:grpSpPr>
        <p:sp>
          <p:nvSpPr>
            <p:cNvPr id="408581" name="AutoShape 5"/>
            <p:cNvSpPr>
              <a:spLocks noChangeAspect="1" noChangeArrowheads="1" noTextEdit="1"/>
            </p:cNvSpPr>
            <p:nvPr/>
          </p:nvSpPr>
          <p:spPr bwMode="auto">
            <a:xfrm>
              <a:off x="1608" y="845"/>
              <a:ext cx="2398" cy="3247"/>
            </a:xfrm>
            <a:prstGeom prst="rect">
              <a:avLst/>
            </a:prstGeom>
            <a:noFill/>
            <a:ln w="9525">
              <a:noFill/>
              <a:miter lim="800000"/>
              <a:headEnd/>
              <a:tailEnd/>
            </a:ln>
          </p:spPr>
          <p:txBody>
            <a:bodyPr/>
            <a:lstStyle/>
            <a:p>
              <a:pPr>
                <a:defRPr/>
              </a:pPr>
              <a:endParaRPr lang="en-US"/>
            </a:p>
          </p:txBody>
        </p:sp>
        <p:sp>
          <p:nvSpPr>
            <p:cNvPr id="408583" name="Rectangle 7"/>
            <p:cNvSpPr>
              <a:spLocks noChangeArrowheads="1"/>
            </p:cNvSpPr>
            <p:nvPr/>
          </p:nvSpPr>
          <p:spPr bwMode="auto">
            <a:xfrm>
              <a:off x="1608" y="4092"/>
              <a:ext cx="47" cy="98"/>
            </a:xfrm>
            <a:prstGeom prst="rect">
              <a:avLst/>
            </a:prstGeom>
            <a:noFill/>
            <a:ln w="9525">
              <a:noFill/>
              <a:miter lim="800000"/>
              <a:headEnd/>
              <a:tailEnd/>
            </a:ln>
          </p:spPr>
          <p:txBody>
            <a:bodyPr wrap="none" lIns="0" tIns="0" rIns="0" bIns="0">
              <a:spAutoFit/>
            </a:bodyPr>
            <a:lstStyle/>
            <a:p>
              <a:pPr>
                <a:defRPr/>
              </a:pPr>
              <a:r>
                <a:rPr lang="en-US" sz="900">
                  <a:solidFill>
                    <a:srgbClr val="000000"/>
                  </a:solidFill>
                  <a:effectLst/>
                </a:rPr>
                <a:t> </a:t>
              </a:r>
              <a:endParaRPr lang="en-US">
                <a:effectLst>
                  <a:outerShdw blurRad="38100" dist="38100" dir="2700000" algn="tl">
                    <a:srgbClr val="C0C0C0"/>
                  </a:outerShdw>
                </a:effectLst>
              </a:endParaRPr>
            </a:p>
          </p:txBody>
        </p:sp>
        <p:grpSp>
          <p:nvGrpSpPr>
            <p:cNvPr id="10247" name="Group 178"/>
            <p:cNvGrpSpPr>
              <a:grpSpLocks/>
            </p:cNvGrpSpPr>
            <p:nvPr/>
          </p:nvGrpSpPr>
          <p:grpSpPr bwMode="auto">
            <a:xfrm>
              <a:off x="1608" y="852"/>
              <a:ext cx="2391" cy="3233"/>
              <a:chOff x="1608" y="852"/>
              <a:chExt cx="2391" cy="3233"/>
            </a:xfrm>
          </p:grpSpPr>
          <p:sp>
            <p:nvSpPr>
              <p:cNvPr id="408584" name="Freeform 8"/>
              <p:cNvSpPr>
                <a:spLocks/>
              </p:cNvSpPr>
              <p:nvPr/>
            </p:nvSpPr>
            <p:spPr bwMode="auto">
              <a:xfrm>
                <a:off x="1620" y="852"/>
                <a:ext cx="2379" cy="11"/>
              </a:xfrm>
              <a:custGeom>
                <a:avLst/>
                <a:gdLst/>
                <a:ahLst/>
                <a:cxnLst>
                  <a:cxn ang="0">
                    <a:pos x="2379" y="5"/>
                  </a:cxn>
                  <a:cxn ang="0">
                    <a:pos x="2374" y="0"/>
                  </a:cxn>
                  <a:cxn ang="0">
                    <a:pos x="0" y="0"/>
                  </a:cxn>
                  <a:cxn ang="0">
                    <a:pos x="0" y="11"/>
                  </a:cxn>
                  <a:cxn ang="0">
                    <a:pos x="2374" y="11"/>
                  </a:cxn>
                  <a:cxn ang="0">
                    <a:pos x="2379" y="5"/>
                  </a:cxn>
                  <a:cxn ang="0">
                    <a:pos x="2379" y="5"/>
                  </a:cxn>
                  <a:cxn ang="0">
                    <a:pos x="2379" y="0"/>
                  </a:cxn>
                  <a:cxn ang="0">
                    <a:pos x="2374" y="0"/>
                  </a:cxn>
                  <a:cxn ang="0">
                    <a:pos x="2379" y="5"/>
                  </a:cxn>
                </a:cxnLst>
                <a:rect l="0" t="0" r="r" b="b"/>
                <a:pathLst>
                  <a:path w="2379" h="11">
                    <a:moveTo>
                      <a:pt x="2379" y="5"/>
                    </a:moveTo>
                    <a:lnTo>
                      <a:pt x="2374" y="0"/>
                    </a:lnTo>
                    <a:lnTo>
                      <a:pt x="0" y="0"/>
                    </a:lnTo>
                    <a:lnTo>
                      <a:pt x="0" y="11"/>
                    </a:lnTo>
                    <a:lnTo>
                      <a:pt x="2374" y="11"/>
                    </a:lnTo>
                    <a:lnTo>
                      <a:pt x="2379" y="5"/>
                    </a:lnTo>
                    <a:lnTo>
                      <a:pt x="2379" y="5"/>
                    </a:lnTo>
                    <a:lnTo>
                      <a:pt x="2379" y="0"/>
                    </a:lnTo>
                    <a:lnTo>
                      <a:pt x="2374" y="0"/>
                    </a:lnTo>
                    <a:lnTo>
                      <a:pt x="2379" y="5"/>
                    </a:lnTo>
                    <a:close/>
                  </a:path>
                </a:pathLst>
              </a:custGeom>
              <a:solidFill>
                <a:srgbClr val="96AEBE"/>
              </a:solidFill>
              <a:ln w="9525">
                <a:noFill/>
                <a:round/>
                <a:headEnd/>
                <a:tailEnd/>
              </a:ln>
            </p:spPr>
            <p:txBody>
              <a:bodyPr/>
              <a:lstStyle/>
              <a:p>
                <a:pPr>
                  <a:defRPr/>
                </a:pPr>
                <a:endParaRPr lang="en-US"/>
              </a:p>
            </p:txBody>
          </p:sp>
          <p:sp>
            <p:nvSpPr>
              <p:cNvPr id="408585" name="Freeform 9"/>
              <p:cNvSpPr>
                <a:spLocks/>
              </p:cNvSpPr>
              <p:nvPr/>
            </p:nvSpPr>
            <p:spPr bwMode="auto">
              <a:xfrm>
                <a:off x="3988" y="857"/>
                <a:ext cx="11" cy="3228"/>
              </a:xfrm>
              <a:custGeom>
                <a:avLst/>
                <a:gdLst/>
                <a:ahLst/>
                <a:cxnLst>
                  <a:cxn ang="0">
                    <a:pos x="6" y="3228"/>
                  </a:cxn>
                  <a:cxn ang="0">
                    <a:pos x="11" y="3223"/>
                  </a:cxn>
                  <a:cxn ang="0">
                    <a:pos x="11" y="0"/>
                  </a:cxn>
                  <a:cxn ang="0">
                    <a:pos x="0" y="0"/>
                  </a:cxn>
                  <a:cxn ang="0">
                    <a:pos x="0" y="3223"/>
                  </a:cxn>
                  <a:cxn ang="0">
                    <a:pos x="6" y="3228"/>
                  </a:cxn>
                  <a:cxn ang="0">
                    <a:pos x="6" y="3228"/>
                  </a:cxn>
                  <a:cxn ang="0">
                    <a:pos x="11" y="3228"/>
                  </a:cxn>
                  <a:cxn ang="0">
                    <a:pos x="11" y="3223"/>
                  </a:cxn>
                  <a:cxn ang="0">
                    <a:pos x="6" y="3228"/>
                  </a:cxn>
                </a:cxnLst>
                <a:rect l="0" t="0" r="r" b="b"/>
                <a:pathLst>
                  <a:path w="11" h="3228">
                    <a:moveTo>
                      <a:pt x="6" y="3228"/>
                    </a:moveTo>
                    <a:lnTo>
                      <a:pt x="11" y="3223"/>
                    </a:lnTo>
                    <a:lnTo>
                      <a:pt x="11" y="0"/>
                    </a:lnTo>
                    <a:lnTo>
                      <a:pt x="0" y="0"/>
                    </a:lnTo>
                    <a:lnTo>
                      <a:pt x="0" y="3223"/>
                    </a:lnTo>
                    <a:lnTo>
                      <a:pt x="6" y="3228"/>
                    </a:lnTo>
                    <a:lnTo>
                      <a:pt x="6" y="3228"/>
                    </a:lnTo>
                    <a:lnTo>
                      <a:pt x="11" y="3228"/>
                    </a:lnTo>
                    <a:lnTo>
                      <a:pt x="11" y="3223"/>
                    </a:lnTo>
                    <a:lnTo>
                      <a:pt x="6" y="3228"/>
                    </a:lnTo>
                    <a:close/>
                  </a:path>
                </a:pathLst>
              </a:custGeom>
              <a:solidFill>
                <a:srgbClr val="96AEBE"/>
              </a:solidFill>
              <a:ln w="9525">
                <a:noFill/>
                <a:round/>
                <a:headEnd/>
                <a:tailEnd/>
              </a:ln>
            </p:spPr>
            <p:txBody>
              <a:bodyPr/>
              <a:lstStyle/>
              <a:p>
                <a:pPr>
                  <a:defRPr/>
                </a:pPr>
                <a:endParaRPr lang="en-US"/>
              </a:p>
            </p:txBody>
          </p:sp>
          <p:sp>
            <p:nvSpPr>
              <p:cNvPr id="408586" name="Freeform 10"/>
              <p:cNvSpPr>
                <a:spLocks/>
              </p:cNvSpPr>
              <p:nvPr/>
            </p:nvSpPr>
            <p:spPr bwMode="auto">
              <a:xfrm>
                <a:off x="1615" y="4074"/>
                <a:ext cx="2379" cy="11"/>
              </a:xfrm>
              <a:custGeom>
                <a:avLst/>
                <a:gdLst/>
                <a:ahLst/>
                <a:cxnLst>
                  <a:cxn ang="0">
                    <a:pos x="0" y="6"/>
                  </a:cxn>
                  <a:cxn ang="0">
                    <a:pos x="5" y="11"/>
                  </a:cxn>
                  <a:cxn ang="0">
                    <a:pos x="2379" y="11"/>
                  </a:cxn>
                  <a:cxn ang="0">
                    <a:pos x="2379" y="0"/>
                  </a:cxn>
                  <a:cxn ang="0">
                    <a:pos x="5" y="0"/>
                  </a:cxn>
                  <a:cxn ang="0">
                    <a:pos x="0" y="6"/>
                  </a:cxn>
                  <a:cxn ang="0">
                    <a:pos x="0" y="6"/>
                  </a:cxn>
                  <a:cxn ang="0">
                    <a:pos x="0" y="11"/>
                  </a:cxn>
                  <a:cxn ang="0">
                    <a:pos x="5" y="11"/>
                  </a:cxn>
                  <a:cxn ang="0">
                    <a:pos x="0" y="6"/>
                  </a:cxn>
                </a:cxnLst>
                <a:rect l="0" t="0" r="r" b="b"/>
                <a:pathLst>
                  <a:path w="2379" h="11">
                    <a:moveTo>
                      <a:pt x="0" y="6"/>
                    </a:moveTo>
                    <a:lnTo>
                      <a:pt x="5" y="11"/>
                    </a:lnTo>
                    <a:lnTo>
                      <a:pt x="2379" y="11"/>
                    </a:lnTo>
                    <a:lnTo>
                      <a:pt x="2379" y="0"/>
                    </a:lnTo>
                    <a:lnTo>
                      <a:pt x="5" y="0"/>
                    </a:lnTo>
                    <a:lnTo>
                      <a:pt x="0" y="6"/>
                    </a:lnTo>
                    <a:lnTo>
                      <a:pt x="0" y="6"/>
                    </a:lnTo>
                    <a:lnTo>
                      <a:pt x="0" y="11"/>
                    </a:lnTo>
                    <a:lnTo>
                      <a:pt x="5" y="11"/>
                    </a:lnTo>
                    <a:lnTo>
                      <a:pt x="0" y="6"/>
                    </a:lnTo>
                    <a:close/>
                  </a:path>
                </a:pathLst>
              </a:custGeom>
              <a:solidFill>
                <a:srgbClr val="96AEBE"/>
              </a:solidFill>
              <a:ln w="9525">
                <a:noFill/>
                <a:round/>
                <a:headEnd/>
                <a:tailEnd/>
              </a:ln>
            </p:spPr>
            <p:txBody>
              <a:bodyPr/>
              <a:lstStyle/>
              <a:p>
                <a:pPr>
                  <a:defRPr/>
                </a:pPr>
                <a:endParaRPr lang="en-US"/>
              </a:p>
            </p:txBody>
          </p:sp>
          <p:sp>
            <p:nvSpPr>
              <p:cNvPr id="408587" name="Freeform 11"/>
              <p:cNvSpPr>
                <a:spLocks/>
              </p:cNvSpPr>
              <p:nvPr/>
            </p:nvSpPr>
            <p:spPr bwMode="auto">
              <a:xfrm>
                <a:off x="1615" y="852"/>
                <a:ext cx="11" cy="3228"/>
              </a:xfrm>
              <a:custGeom>
                <a:avLst/>
                <a:gdLst/>
                <a:ahLst/>
                <a:cxnLst>
                  <a:cxn ang="0">
                    <a:pos x="5" y="0"/>
                  </a:cxn>
                  <a:cxn ang="0">
                    <a:pos x="0" y="5"/>
                  </a:cxn>
                  <a:cxn ang="0">
                    <a:pos x="0" y="3228"/>
                  </a:cxn>
                  <a:cxn ang="0">
                    <a:pos x="11" y="3228"/>
                  </a:cxn>
                  <a:cxn ang="0">
                    <a:pos x="11" y="5"/>
                  </a:cxn>
                  <a:cxn ang="0">
                    <a:pos x="5" y="0"/>
                  </a:cxn>
                  <a:cxn ang="0">
                    <a:pos x="5" y="0"/>
                  </a:cxn>
                  <a:cxn ang="0">
                    <a:pos x="0" y="0"/>
                  </a:cxn>
                  <a:cxn ang="0">
                    <a:pos x="0" y="5"/>
                  </a:cxn>
                  <a:cxn ang="0">
                    <a:pos x="5" y="0"/>
                  </a:cxn>
                </a:cxnLst>
                <a:rect l="0" t="0" r="r" b="b"/>
                <a:pathLst>
                  <a:path w="11" h="3228">
                    <a:moveTo>
                      <a:pt x="5" y="0"/>
                    </a:moveTo>
                    <a:lnTo>
                      <a:pt x="0" y="5"/>
                    </a:lnTo>
                    <a:lnTo>
                      <a:pt x="0" y="3228"/>
                    </a:lnTo>
                    <a:lnTo>
                      <a:pt x="11" y="3228"/>
                    </a:lnTo>
                    <a:lnTo>
                      <a:pt x="11" y="5"/>
                    </a:lnTo>
                    <a:lnTo>
                      <a:pt x="5" y="0"/>
                    </a:lnTo>
                    <a:lnTo>
                      <a:pt x="5" y="0"/>
                    </a:lnTo>
                    <a:lnTo>
                      <a:pt x="0" y="0"/>
                    </a:lnTo>
                    <a:lnTo>
                      <a:pt x="0" y="5"/>
                    </a:lnTo>
                    <a:lnTo>
                      <a:pt x="5" y="0"/>
                    </a:lnTo>
                    <a:close/>
                  </a:path>
                </a:pathLst>
              </a:custGeom>
              <a:solidFill>
                <a:srgbClr val="96AEBE"/>
              </a:solidFill>
              <a:ln w="9525">
                <a:noFill/>
                <a:round/>
                <a:headEnd/>
                <a:tailEnd/>
              </a:ln>
            </p:spPr>
            <p:txBody>
              <a:bodyPr/>
              <a:lstStyle/>
              <a:p>
                <a:pPr>
                  <a:defRPr/>
                </a:pPr>
                <a:endParaRPr lang="en-US"/>
              </a:p>
            </p:txBody>
          </p:sp>
          <p:pic>
            <p:nvPicPr>
              <p:cNvPr id="10252"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6" y="860"/>
                <a:ext cx="2375" cy="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3"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7" y="2255"/>
                <a:ext cx="1265" cy="1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8590" name="Freeform 14"/>
              <p:cNvSpPr>
                <a:spLocks noEditPoints="1"/>
              </p:cNvSpPr>
              <p:nvPr/>
            </p:nvSpPr>
            <p:spPr bwMode="auto">
              <a:xfrm>
                <a:off x="1693" y="957"/>
                <a:ext cx="29" cy="56"/>
              </a:xfrm>
              <a:custGeom>
                <a:avLst/>
                <a:gdLst/>
                <a:ahLst/>
                <a:cxnLst>
                  <a:cxn ang="0">
                    <a:pos x="27" y="6"/>
                  </a:cxn>
                  <a:cxn ang="0">
                    <a:pos x="29" y="6"/>
                  </a:cxn>
                  <a:cxn ang="0">
                    <a:pos x="29" y="7"/>
                  </a:cxn>
                  <a:cxn ang="0">
                    <a:pos x="29" y="8"/>
                  </a:cxn>
                  <a:cxn ang="0">
                    <a:pos x="29" y="10"/>
                  </a:cxn>
                  <a:cxn ang="0">
                    <a:pos x="27" y="14"/>
                  </a:cxn>
                  <a:cxn ang="0">
                    <a:pos x="24" y="18"/>
                  </a:cxn>
                  <a:cxn ang="0">
                    <a:pos x="22" y="22"/>
                  </a:cxn>
                  <a:cxn ang="0">
                    <a:pos x="18" y="25"/>
                  </a:cxn>
                  <a:cxn ang="0">
                    <a:pos x="15" y="26"/>
                  </a:cxn>
                  <a:cxn ang="0">
                    <a:pos x="11" y="28"/>
                  </a:cxn>
                  <a:cxn ang="0">
                    <a:pos x="5" y="29"/>
                  </a:cxn>
                  <a:cxn ang="0">
                    <a:pos x="2" y="56"/>
                  </a:cxn>
                  <a:cxn ang="0">
                    <a:pos x="0" y="18"/>
                  </a:cxn>
                  <a:cxn ang="0">
                    <a:pos x="0" y="18"/>
                  </a:cxn>
                  <a:cxn ang="0">
                    <a:pos x="0" y="17"/>
                  </a:cxn>
                  <a:cxn ang="0">
                    <a:pos x="0" y="17"/>
                  </a:cxn>
                  <a:cxn ang="0">
                    <a:pos x="0" y="17"/>
                  </a:cxn>
                  <a:cxn ang="0">
                    <a:pos x="0" y="0"/>
                  </a:cxn>
                  <a:cxn ang="0">
                    <a:pos x="2" y="14"/>
                  </a:cxn>
                  <a:cxn ang="0">
                    <a:pos x="5" y="11"/>
                  </a:cxn>
                  <a:cxn ang="0">
                    <a:pos x="8" y="8"/>
                  </a:cxn>
                  <a:cxn ang="0">
                    <a:pos x="9" y="6"/>
                  </a:cxn>
                  <a:cxn ang="0">
                    <a:pos x="12" y="4"/>
                  </a:cxn>
                  <a:cxn ang="0">
                    <a:pos x="15" y="3"/>
                  </a:cxn>
                  <a:cxn ang="0">
                    <a:pos x="18" y="2"/>
                  </a:cxn>
                  <a:cxn ang="0">
                    <a:pos x="20" y="0"/>
                  </a:cxn>
                  <a:cxn ang="0">
                    <a:pos x="22" y="0"/>
                  </a:cxn>
                  <a:cxn ang="0">
                    <a:pos x="24" y="0"/>
                  </a:cxn>
                  <a:cxn ang="0">
                    <a:pos x="26" y="2"/>
                  </a:cxn>
                  <a:cxn ang="0">
                    <a:pos x="27" y="3"/>
                  </a:cxn>
                  <a:cxn ang="0">
                    <a:pos x="27" y="4"/>
                  </a:cxn>
                  <a:cxn ang="0">
                    <a:pos x="26" y="4"/>
                  </a:cxn>
                  <a:cxn ang="0">
                    <a:pos x="24" y="3"/>
                  </a:cxn>
                  <a:cxn ang="0">
                    <a:pos x="24" y="3"/>
                  </a:cxn>
                  <a:cxn ang="0">
                    <a:pos x="23" y="3"/>
                  </a:cxn>
                  <a:cxn ang="0">
                    <a:pos x="22" y="3"/>
                  </a:cxn>
                  <a:cxn ang="0">
                    <a:pos x="19" y="3"/>
                  </a:cxn>
                  <a:cxn ang="0">
                    <a:pos x="16" y="4"/>
                  </a:cxn>
                  <a:cxn ang="0">
                    <a:pos x="13" y="6"/>
                  </a:cxn>
                  <a:cxn ang="0">
                    <a:pos x="11" y="8"/>
                  </a:cxn>
                  <a:cxn ang="0">
                    <a:pos x="8" y="11"/>
                  </a:cxn>
                  <a:cxn ang="0">
                    <a:pos x="5" y="13"/>
                  </a:cxn>
                  <a:cxn ang="0">
                    <a:pos x="2" y="15"/>
                  </a:cxn>
                  <a:cxn ang="0">
                    <a:pos x="2" y="28"/>
                  </a:cxn>
                  <a:cxn ang="0">
                    <a:pos x="6" y="26"/>
                  </a:cxn>
                  <a:cxn ang="0">
                    <a:pos x="12" y="26"/>
                  </a:cxn>
                  <a:cxn ang="0">
                    <a:pos x="15" y="24"/>
                  </a:cxn>
                  <a:cxn ang="0">
                    <a:pos x="19" y="22"/>
                  </a:cxn>
                  <a:cxn ang="0">
                    <a:pos x="22" y="18"/>
                  </a:cxn>
                  <a:cxn ang="0">
                    <a:pos x="24" y="15"/>
                  </a:cxn>
                  <a:cxn ang="0">
                    <a:pos x="26" y="11"/>
                  </a:cxn>
                  <a:cxn ang="0">
                    <a:pos x="26" y="8"/>
                  </a:cxn>
                  <a:cxn ang="0">
                    <a:pos x="26" y="7"/>
                  </a:cxn>
                  <a:cxn ang="0">
                    <a:pos x="26" y="7"/>
                  </a:cxn>
                  <a:cxn ang="0">
                    <a:pos x="26" y="6"/>
                  </a:cxn>
                  <a:cxn ang="0">
                    <a:pos x="26" y="6"/>
                  </a:cxn>
                </a:cxnLst>
                <a:rect l="0" t="0" r="r" b="b"/>
                <a:pathLst>
                  <a:path w="29" h="56">
                    <a:moveTo>
                      <a:pt x="27" y="4"/>
                    </a:moveTo>
                    <a:lnTo>
                      <a:pt x="27" y="6"/>
                    </a:lnTo>
                    <a:lnTo>
                      <a:pt x="27" y="6"/>
                    </a:lnTo>
                    <a:lnTo>
                      <a:pt x="29" y="6"/>
                    </a:lnTo>
                    <a:lnTo>
                      <a:pt x="29" y="7"/>
                    </a:lnTo>
                    <a:lnTo>
                      <a:pt x="29" y="7"/>
                    </a:lnTo>
                    <a:lnTo>
                      <a:pt x="29" y="7"/>
                    </a:lnTo>
                    <a:lnTo>
                      <a:pt x="29" y="8"/>
                    </a:lnTo>
                    <a:lnTo>
                      <a:pt x="29" y="8"/>
                    </a:lnTo>
                    <a:lnTo>
                      <a:pt x="29" y="10"/>
                    </a:lnTo>
                    <a:lnTo>
                      <a:pt x="27" y="13"/>
                    </a:lnTo>
                    <a:lnTo>
                      <a:pt x="27" y="14"/>
                    </a:lnTo>
                    <a:lnTo>
                      <a:pt x="26" y="17"/>
                    </a:lnTo>
                    <a:lnTo>
                      <a:pt x="24" y="18"/>
                    </a:lnTo>
                    <a:lnTo>
                      <a:pt x="23" y="20"/>
                    </a:lnTo>
                    <a:lnTo>
                      <a:pt x="22" y="22"/>
                    </a:lnTo>
                    <a:lnTo>
                      <a:pt x="20" y="24"/>
                    </a:lnTo>
                    <a:lnTo>
                      <a:pt x="18" y="25"/>
                    </a:lnTo>
                    <a:lnTo>
                      <a:pt x="16" y="26"/>
                    </a:lnTo>
                    <a:lnTo>
                      <a:pt x="15" y="26"/>
                    </a:lnTo>
                    <a:lnTo>
                      <a:pt x="12" y="28"/>
                    </a:lnTo>
                    <a:lnTo>
                      <a:pt x="11" y="28"/>
                    </a:lnTo>
                    <a:lnTo>
                      <a:pt x="8" y="29"/>
                    </a:lnTo>
                    <a:lnTo>
                      <a:pt x="5" y="29"/>
                    </a:lnTo>
                    <a:lnTo>
                      <a:pt x="2" y="29"/>
                    </a:lnTo>
                    <a:lnTo>
                      <a:pt x="2" y="56"/>
                    </a:lnTo>
                    <a:lnTo>
                      <a:pt x="0" y="56"/>
                    </a:lnTo>
                    <a:lnTo>
                      <a:pt x="0" y="18"/>
                    </a:lnTo>
                    <a:lnTo>
                      <a:pt x="0" y="18"/>
                    </a:lnTo>
                    <a:lnTo>
                      <a:pt x="0" y="18"/>
                    </a:lnTo>
                    <a:lnTo>
                      <a:pt x="0" y="17"/>
                    </a:lnTo>
                    <a:lnTo>
                      <a:pt x="0" y="17"/>
                    </a:lnTo>
                    <a:lnTo>
                      <a:pt x="0" y="17"/>
                    </a:lnTo>
                    <a:lnTo>
                      <a:pt x="0" y="17"/>
                    </a:lnTo>
                    <a:lnTo>
                      <a:pt x="0" y="17"/>
                    </a:lnTo>
                    <a:lnTo>
                      <a:pt x="0" y="17"/>
                    </a:lnTo>
                    <a:lnTo>
                      <a:pt x="0" y="17"/>
                    </a:lnTo>
                    <a:lnTo>
                      <a:pt x="0" y="0"/>
                    </a:lnTo>
                    <a:lnTo>
                      <a:pt x="2" y="0"/>
                    </a:lnTo>
                    <a:lnTo>
                      <a:pt x="2" y="14"/>
                    </a:lnTo>
                    <a:lnTo>
                      <a:pt x="4" y="13"/>
                    </a:lnTo>
                    <a:lnTo>
                      <a:pt x="5" y="11"/>
                    </a:lnTo>
                    <a:lnTo>
                      <a:pt x="6" y="10"/>
                    </a:lnTo>
                    <a:lnTo>
                      <a:pt x="8" y="8"/>
                    </a:lnTo>
                    <a:lnTo>
                      <a:pt x="8" y="7"/>
                    </a:lnTo>
                    <a:lnTo>
                      <a:pt x="9" y="6"/>
                    </a:lnTo>
                    <a:lnTo>
                      <a:pt x="11" y="4"/>
                    </a:lnTo>
                    <a:lnTo>
                      <a:pt x="12" y="4"/>
                    </a:lnTo>
                    <a:lnTo>
                      <a:pt x="13" y="3"/>
                    </a:lnTo>
                    <a:lnTo>
                      <a:pt x="15" y="3"/>
                    </a:lnTo>
                    <a:lnTo>
                      <a:pt x="16" y="2"/>
                    </a:lnTo>
                    <a:lnTo>
                      <a:pt x="18" y="2"/>
                    </a:lnTo>
                    <a:lnTo>
                      <a:pt x="19" y="2"/>
                    </a:lnTo>
                    <a:lnTo>
                      <a:pt x="20" y="0"/>
                    </a:lnTo>
                    <a:lnTo>
                      <a:pt x="22" y="0"/>
                    </a:lnTo>
                    <a:lnTo>
                      <a:pt x="22" y="0"/>
                    </a:lnTo>
                    <a:lnTo>
                      <a:pt x="23" y="0"/>
                    </a:lnTo>
                    <a:lnTo>
                      <a:pt x="24" y="0"/>
                    </a:lnTo>
                    <a:lnTo>
                      <a:pt x="26" y="2"/>
                    </a:lnTo>
                    <a:lnTo>
                      <a:pt x="26" y="2"/>
                    </a:lnTo>
                    <a:lnTo>
                      <a:pt x="26" y="2"/>
                    </a:lnTo>
                    <a:lnTo>
                      <a:pt x="27" y="3"/>
                    </a:lnTo>
                    <a:lnTo>
                      <a:pt x="27" y="4"/>
                    </a:lnTo>
                    <a:lnTo>
                      <a:pt x="27" y="4"/>
                    </a:lnTo>
                    <a:close/>
                    <a:moveTo>
                      <a:pt x="26" y="6"/>
                    </a:moveTo>
                    <a:lnTo>
                      <a:pt x="26" y="4"/>
                    </a:lnTo>
                    <a:lnTo>
                      <a:pt x="26" y="4"/>
                    </a:lnTo>
                    <a:lnTo>
                      <a:pt x="24" y="3"/>
                    </a:lnTo>
                    <a:lnTo>
                      <a:pt x="24" y="3"/>
                    </a:lnTo>
                    <a:lnTo>
                      <a:pt x="24" y="3"/>
                    </a:lnTo>
                    <a:lnTo>
                      <a:pt x="23" y="3"/>
                    </a:lnTo>
                    <a:lnTo>
                      <a:pt x="23" y="3"/>
                    </a:lnTo>
                    <a:lnTo>
                      <a:pt x="22" y="3"/>
                    </a:lnTo>
                    <a:lnTo>
                      <a:pt x="22" y="3"/>
                    </a:lnTo>
                    <a:lnTo>
                      <a:pt x="20" y="3"/>
                    </a:lnTo>
                    <a:lnTo>
                      <a:pt x="19" y="3"/>
                    </a:lnTo>
                    <a:lnTo>
                      <a:pt x="18" y="3"/>
                    </a:lnTo>
                    <a:lnTo>
                      <a:pt x="16" y="4"/>
                    </a:lnTo>
                    <a:lnTo>
                      <a:pt x="15" y="6"/>
                    </a:lnTo>
                    <a:lnTo>
                      <a:pt x="13" y="6"/>
                    </a:lnTo>
                    <a:lnTo>
                      <a:pt x="12" y="7"/>
                    </a:lnTo>
                    <a:lnTo>
                      <a:pt x="11" y="8"/>
                    </a:lnTo>
                    <a:lnTo>
                      <a:pt x="9" y="10"/>
                    </a:lnTo>
                    <a:lnTo>
                      <a:pt x="8" y="11"/>
                    </a:lnTo>
                    <a:lnTo>
                      <a:pt x="6" y="13"/>
                    </a:lnTo>
                    <a:lnTo>
                      <a:pt x="5" y="13"/>
                    </a:lnTo>
                    <a:lnTo>
                      <a:pt x="4" y="14"/>
                    </a:lnTo>
                    <a:lnTo>
                      <a:pt x="2" y="15"/>
                    </a:lnTo>
                    <a:lnTo>
                      <a:pt x="2" y="17"/>
                    </a:lnTo>
                    <a:lnTo>
                      <a:pt x="2" y="28"/>
                    </a:lnTo>
                    <a:lnTo>
                      <a:pt x="5" y="26"/>
                    </a:lnTo>
                    <a:lnTo>
                      <a:pt x="6" y="26"/>
                    </a:lnTo>
                    <a:lnTo>
                      <a:pt x="9" y="26"/>
                    </a:lnTo>
                    <a:lnTo>
                      <a:pt x="12" y="26"/>
                    </a:lnTo>
                    <a:lnTo>
                      <a:pt x="13" y="25"/>
                    </a:lnTo>
                    <a:lnTo>
                      <a:pt x="15" y="24"/>
                    </a:lnTo>
                    <a:lnTo>
                      <a:pt x="18" y="24"/>
                    </a:lnTo>
                    <a:lnTo>
                      <a:pt x="19" y="22"/>
                    </a:lnTo>
                    <a:lnTo>
                      <a:pt x="20" y="21"/>
                    </a:lnTo>
                    <a:lnTo>
                      <a:pt x="22" y="18"/>
                    </a:lnTo>
                    <a:lnTo>
                      <a:pt x="23" y="17"/>
                    </a:lnTo>
                    <a:lnTo>
                      <a:pt x="24" y="15"/>
                    </a:lnTo>
                    <a:lnTo>
                      <a:pt x="24" y="14"/>
                    </a:lnTo>
                    <a:lnTo>
                      <a:pt x="26" y="11"/>
                    </a:lnTo>
                    <a:lnTo>
                      <a:pt x="26" y="10"/>
                    </a:lnTo>
                    <a:lnTo>
                      <a:pt x="26" y="8"/>
                    </a:lnTo>
                    <a:lnTo>
                      <a:pt x="26" y="8"/>
                    </a:lnTo>
                    <a:lnTo>
                      <a:pt x="26" y="7"/>
                    </a:lnTo>
                    <a:lnTo>
                      <a:pt x="26" y="7"/>
                    </a:lnTo>
                    <a:lnTo>
                      <a:pt x="26" y="7"/>
                    </a:lnTo>
                    <a:lnTo>
                      <a:pt x="26" y="6"/>
                    </a:lnTo>
                    <a:lnTo>
                      <a:pt x="26" y="6"/>
                    </a:lnTo>
                    <a:lnTo>
                      <a:pt x="26" y="6"/>
                    </a:lnTo>
                    <a:lnTo>
                      <a:pt x="26" y="6"/>
                    </a:lnTo>
                    <a:close/>
                  </a:path>
                </a:pathLst>
              </a:custGeom>
              <a:solidFill>
                <a:srgbClr val="1F1A17"/>
              </a:solidFill>
              <a:ln w="9525">
                <a:noFill/>
                <a:round/>
                <a:headEnd/>
                <a:tailEnd/>
              </a:ln>
            </p:spPr>
            <p:txBody>
              <a:bodyPr/>
              <a:lstStyle/>
              <a:p>
                <a:pPr>
                  <a:defRPr/>
                </a:pPr>
                <a:endParaRPr lang="en-US"/>
              </a:p>
            </p:txBody>
          </p:sp>
          <p:sp>
            <p:nvSpPr>
              <p:cNvPr id="408591" name="Freeform 15"/>
              <p:cNvSpPr>
                <a:spLocks noEditPoints="1"/>
              </p:cNvSpPr>
              <p:nvPr/>
            </p:nvSpPr>
            <p:spPr bwMode="auto">
              <a:xfrm>
                <a:off x="1726" y="981"/>
                <a:ext cx="25" cy="32"/>
              </a:xfrm>
              <a:custGeom>
                <a:avLst/>
                <a:gdLst/>
                <a:ahLst/>
                <a:cxnLst>
                  <a:cxn ang="0">
                    <a:pos x="22" y="16"/>
                  </a:cxn>
                  <a:cxn ang="0">
                    <a:pos x="21" y="20"/>
                  </a:cxn>
                  <a:cxn ang="0">
                    <a:pos x="19" y="25"/>
                  </a:cxn>
                  <a:cxn ang="0">
                    <a:pos x="15" y="27"/>
                  </a:cxn>
                  <a:cxn ang="0">
                    <a:pos x="11" y="30"/>
                  </a:cxn>
                  <a:cxn ang="0">
                    <a:pos x="8" y="32"/>
                  </a:cxn>
                  <a:cxn ang="0">
                    <a:pos x="8" y="32"/>
                  </a:cxn>
                  <a:cxn ang="0">
                    <a:pos x="7" y="32"/>
                  </a:cxn>
                  <a:cxn ang="0">
                    <a:pos x="5" y="32"/>
                  </a:cxn>
                  <a:cxn ang="0">
                    <a:pos x="4" y="30"/>
                  </a:cxn>
                  <a:cxn ang="0">
                    <a:pos x="3" y="29"/>
                  </a:cxn>
                  <a:cxn ang="0">
                    <a:pos x="1" y="26"/>
                  </a:cxn>
                  <a:cxn ang="0">
                    <a:pos x="0" y="23"/>
                  </a:cxn>
                  <a:cxn ang="0">
                    <a:pos x="0" y="20"/>
                  </a:cxn>
                  <a:cxn ang="0">
                    <a:pos x="0" y="18"/>
                  </a:cxn>
                  <a:cxn ang="0">
                    <a:pos x="1" y="16"/>
                  </a:cxn>
                  <a:cxn ang="0">
                    <a:pos x="3" y="9"/>
                  </a:cxn>
                  <a:cxn ang="0">
                    <a:pos x="9" y="2"/>
                  </a:cxn>
                  <a:cxn ang="0">
                    <a:pos x="16" y="0"/>
                  </a:cxn>
                  <a:cxn ang="0">
                    <a:pos x="19" y="0"/>
                  </a:cxn>
                  <a:cxn ang="0">
                    <a:pos x="21" y="1"/>
                  </a:cxn>
                  <a:cxn ang="0">
                    <a:pos x="23" y="2"/>
                  </a:cxn>
                  <a:cxn ang="0">
                    <a:pos x="23" y="5"/>
                  </a:cxn>
                  <a:cxn ang="0">
                    <a:pos x="25" y="8"/>
                  </a:cxn>
                  <a:cxn ang="0">
                    <a:pos x="25" y="9"/>
                  </a:cxn>
                  <a:cxn ang="0">
                    <a:pos x="23" y="12"/>
                  </a:cxn>
                  <a:cxn ang="0">
                    <a:pos x="23" y="14"/>
                  </a:cxn>
                  <a:cxn ang="0">
                    <a:pos x="22" y="12"/>
                  </a:cxn>
                  <a:cxn ang="0">
                    <a:pos x="22" y="11"/>
                  </a:cxn>
                  <a:cxn ang="0">
                    <a:pos x="22" y="8"/>
                  </a:cxn>
                  <a:cxn ang="0">
                    <a:pos x="22" y="7"/>
                  </a:cxn>
                  <a:cxn ang="0">
                    <a:pos x="22" y="5"/>
                  </a:cxn>
                  <a:cxn ang="0">
                    <a:pos x="21" y="2"/>
                  </a:cxn>
                  <a:cxn ang="0">
                    <a:pos x="19" y="2"/>
                  </a:cxn>
                  <a:cxn ang="0">
                    <a:pos x="18" y="1"/>
                  </a:cxn>
                  <a:cxn ang="0">
                    <a:pos x="12" y="4"/>
                  </a:cxn>
                  <a:cxn ang="0">
                    <a:pos x="7" y="8"/>
                  </a:cxn>
                  <a:cxn ang="0">
                    <a:pos x="3" y="16"/>
                  </a:cxn>
                  <a:cxn ang="0">
                    <a:pos x="3" y="18"/>
                  </a:cxn>
                  <a:cxn ang="0">
                    <a:pos x="3" y="20"/>
                  </a:cxn>
                  <a:cxn ang="0">
                    <a:pos x="3" y="22"/>
                  </a:cxn>
                  <a:cxn ang="0">
                    <a:pos x="3" y="25"/>
                  </a:cxn>
                  <a:cxn ang="0">
                    <a:pos x="3" y="26"/>
                  </a:cxn>
                  <a:cxn ang="0">
                    <a:pos x="4" y="29"/>
                  </a:cxn>
                  <a:cxn ang="0">
                    <a:pos x="5" y="29"/>
                  </a:cxn>
                  <a:cxn ang="0">
                    <a:pos x="7" y="29"/>
                  </a:cxn>
                  <a:cxn ang="0">
                    <a:pos x="8" y="29"/>
                  </a:cxn>
                  <a:cxn ang="0">
                    <a:pos x="8" y="29"/>
                  </a:cxn>
                  <a:cxn ang="0">
                    <a:pos x="9" y="29"/>
                  </a:cxn>
                  <a:cxn ang="0">
                    <a:pos x="14" y="27"/>
                  </a:cxn>
                  <a:cxn ang="0">
                    <a:pos x="16" y="23"/>
                  </a:cxn>
                  <a:cxn ang="0">
                    <a:pos x="18" y="20"/>
                  </a:cxn>
                  <a:cxn ang="0">
                    <a:pos x="19" y="18"/>
                  </a:cxn>
                  <a:cxn ang="0">
                    <a:pos x="22" y="12"/>
                  </a:cxn>
                </a:cxnLst>
                <a:rect l="0" t="0" r="r" b="b"/>
                <a:pathLst>
                  <a:path w="25" h="32">
                    <a:moveTo>
                      <a:pt x="23" y="14"/>
                    </a:moveTo>
                    <a:lnTo>
                      <a:pt x="23" y="15"/>
                    </a:lnTo>
                    <a:lnTo>
                      <a:pt x="22" y="16"/>
                    </a:lnTo>
                    <a:lnTo>
                      <a:pt x="22" y="19"/>
                    </a:lnTo>
                    <a:lnTo>
                      <a:pt x="21" y="20"/>
                    </a:lnTo>
                    <a:lnTo>
                      <a:pt x="21" y="20"/>
                    </a:lnTo>
                    <a:lnTo>
                      <a:pt x="19" y="22"/>
                    </a:lnTo>
                    <a:lnTo>
                      <a:pt x="19" y="23"/>
                    </a:lnTo>
                    <a:lnTo>
                      <a:pt x="19" y="25"/>
                    </a:lnTo>
                    <a:lnTo>
                      <a:pt x="18" y="26"/>
                    </a:lnTo>
                    <a:lnTo>
                      <a:pt x="16" y="27"/>
                    </a:lnTo>
                    <a:lnTo>
                      <a:pt x="15" y="27"/>
                    </a:lnTo>
                    <a:lnTo>
                      <a:pt x="14" y="29"/>
                    </a:lnTo>
                    <a:lnTo>
                      <a:pt x="12" y="30"/>
                    </a:lnTo>
                    <a:lnTo>
                      <a:pt x="11" y="30"/>
                    </a:lnTo>
                    <a:lnTo>
                      <a:pt x="9" y="32"/>
                    </a:lnTo>
                    <a:lnTo>
                      <a:pt x="8" y="32"/>
                    </a:lnTo>
                    <a:lnTo>
                      <a:pt x="8" y="32"/>
                    </a:lnTo>
                    <a:lnTo>
                      <a:pt x="8" y="32"/>
                    </a:lnTo>
                    <a:lnTo>
                      <a:pt x="8" y="32"/>
                    </a:lnTo>
                    <a:lnTo>
                      <a:pt x="8" y="32"/>
                    </a:lnTo>
                    <a:lnTo>
                      <a:pt x="8" y="32"/>
                    </a:lnTo>
                    <a:lnTo>
                      <a:pt x="8" y="32"/>
                    </a:lnTo>
                    <a:lnTo>
                      <a:pt x="7" y="32"/>
                    </a:lnTo>
                    <a:lnTo>
                      <a:pt x="7" y="32"/>
                    </a:lnTo>
                    <a:lnTo>
                      <a:pt x="7" y="32"/>
                    </a:lnTo>
                    <a:lnTo>
                      <a:pt x="5" y="32"/>
                    </a:lnTo>
                    <a:lnTo>
                      <a:pt x="5" y="32"/>
                    </a:lnTo>
                    <a:lnTo>
                      <a:pt x="4" y="30"/>
                    </a:lnTo>
                    <a:lnTo>
                      <a:pt x="4" y="30"/>
                    </a:lnTo>
                    <a:lnTo>
                      <a:pt x="3" y="30"/>
                    </a:lnTo>
                    <a:lnTo>
                      <a:pt x="3" y="29"/>
                    </a:lnTo>
                    <a:lnTo>
                      <a:pt x="3" y="29"/>
                    </a:lnTo>
                    <a:lnTo>
                      <a:pt x="1" y="27"/>
                    </a:lnTo>
                    <a:lnTo>
                      <a:pt x="1" y="27"/>
                    </a:lnTo>
                    <a:lnTo>
                      <a:pt x="1" y="26"/>
                    </a:lnTo>
                    <a:lnTo>
                      <a:pt x="1" y="25"/>
                    </a:lnTo>
                    <a:lnTo>
                      <a:pt x="0" y="25"/>
                    </a:lnTo>
                    <a:lnTo>
                      <a:pt x="0" y="23"/>
                    </a:lnTo>
                    <a:lnTo>
                      <a:pt x="0" y="22"/>
                    </a:lnTo>
                    <a:lnTo>
                      <a:pt x="0" y="20"/>
                    </a:lnTo>
                    <a:lnTo>
                      <a:pt x="0" y="20"/>
                    </a:lnTo>
                    <a:lnTo>
                      <a:pt x="0" y="19"/>
                    </a:lnTo>
                    <a:lnTo>
                      <a:pt x="0" y="19"/>
                    </a:lnTo>
                    <a:lnTo>
                      <a:pt x="0" y="18"/>
                    </a:lnTo>
                    <a:lnTo>
                      <a:pt x="0" y="18"/>
                    </a:lnTo>
                    <a:lnTo>
                      <a:pt x="1" y="16"/>
                    </a:lnTo>
                    <a:lnTo>
                      <a:pt x="1" y="16"/>
                    </a:lnTo>
                    <a:lnTo>
                      <a:pt x="1" y="15"/>
                    </a:lnTo>
                    <a:lnTo>
                      <a:pt x="3" y="12"/>
                    </a:lnTo>
                    <a:lnTo>
                      <a:pt x="3" y="9"/>
                    </a:lnTo>
                    <a:lnTo>
                      <a:pt x="5" y="7"/>
                    </a:lnTo>
                    <a:lnTo>
                      <a:pt x="7" y="4"/>
                    </a:lnTo>
                    <a:lnTo>
                      <a:pt x="9" y="2"/>
                    </a:lnTo>
                    <a:lnTo>
                      <a:pt x="11" y="1"/>
                    </a:lnTo>
                    <a:lnTo>
                      <a:pt x="14" y="0"/>
                    </a:lnTo>
                    <a:lnTo>
                      <a:pt x="16" y="0"/>
                    </a:lnTo>
                    <a:lnTo>
                      <a:pt x="18" y="0"/>
                    </a:lnTo>
                    <a:lnTo>
                      <a:pt x="19" y="0"/>
                    </a:lnTo>
                    <a:lnTo>
                      <a:pt x="19" y="0"/>
                    </a:lnTo>
                    <a:lnTo>
                      <a:pt x="21" y="0"/>
                    </a:lnTo>
                    <a:lnTo>
                      <a:pt x="21" y="0"/>
                    </a:lnTo>
                    <a:lnTo>
                      <a:pt x="21" y="1"/>
                    </a:lnTo>
                    <a:lnTo>
                      <a:pt x="22" y="1"/>
                    </a:lnTo>
                    <a:lnTo>
                      <a:pt x="22" y="2"/>
                    </a:lnTo>
                    <a:lnTo>
                      <a:pt x="23" y="2"/>
                    </a:lnTo>
                    <a:lnTo>
                      <a:pt x="23" y="4"/>
                    </a:lnTo>
                    <a:lnTo>
                      <a:pt x="23" y="4"/>
                    </a:lnTo>
                    <a:lnTo>
                      <a:pt x="23" y="5"/>
                    </a:lnTo>
                    <a:lnTo>
                      <a:pt x="23" y="7"/>
                    </a:lnTo>
                    <a:lnTo>
                      <a:pt x="25" y="7"/>
                    </a:lnTo>
                    <a:lnTo>
                      <a:pt x="25" y="8"/>
                    </a:lnTo>
                    <a:lnTo>
                      <a:pt x="25" y="9"/>
                    </a:lnTo>
                    <a:lnTo>
                      <a:pt x="25" y="9"/>
                    </a:lnTo>
                    <a:lnTo>
                      <a:pt x="25" y="9"/>
                    </a:lnTo>
                    <a:lnTo>
                      <a:pt x="25" y="11"/>
                    </a:lnTo>
                    <a:lnTo>
                      <a:pt x="25" y="11"/>
                    </a:lnTo>
                    <a:lnTo>
                      <a:pt x="23" y="12"/>
                    </a:lnTo>
                    <a:lnTo>
                      <a:pt x="23" y="12"/>
                    </a:lnTo>
                    <a:lnTo>
                      <a:pt x="23" y="14"/>
                    </a:lnTo>
                    <a:lnTo>
                      <a:pt x="23" y="14"/>
                    </a:lnTo>
                    <a:close/>
                    <a:moveTo>
                      <a:pt x="22" y="12"/>
                    </a:moveTo>
                    <a:lnTo>
                      <a:pt x="22" y="12"/>
                    </a:lnTo>
                    <a:lnTo>
                      <a:pt x="22" y="12"/>
                    </a:lnTo>
                    <a:lnTo>
                      <a:pt x="22" y="11"/>
                    </a:lnTo>
                    <a:lnTo>
                      <a:pt x="22" y="11"/>
                    </a:lnTo>
                    <a:lnTo>
                      <a:pt x="22" y="11"/>
                    </a:lnTo>
                    <a:lnTo>
                      <a:pt x="22" y="9"/>
                    </a:lnTo>
                    <a:lnTo>
                      <a:pt x="22" y="9"/>
                    </a:lnTo>
                    <a:lnTo>
                      <a:pt x="22" y="8"/>
                    </a:lnTo>
                    <a:lnTo>
                      <a:pt x="22" y="8"/>
                    </a:lnTo>
                    <a:lnTo>
                      <a:pt x="22" y="7"/>
                    </a:lnTo>
                    <a:lnTo>
                      <a:pt x="22" y="7"/>
                    </a:lnTo>
                    <a:lnTo>
                      <a:pt x="22" y="5"/>
                    </a:lnTo>
                    <a:lnTo>
                      <a:pt x="22" y="5"/>
                    </a:lnTo>
                    <a:lnTo>
                      <a:pt x="22" y="5"/>
                    </a:lnTo>
                    <a:lnTo>
                      <a:pt x="22" y="4"/>
                    </a:lnTo>
                    <a:lnTo>
                      <a:pt x="21" y="4"/>
                    </a:lnTo>
                    <a:lnTo>
                      <a:pt x="21" y="2"/>
                    </a:lnTo>
                    <a:lnTo>
                      <a:pt x="21" y="2"/>
                    </a:lnTo>
                    <a:lnTo>
                      <a:pt x="19" y="2"/>
                    </a:lnTo>
                    <a:lnTo>
                      <a:pt x="19" y="2"/>
                    </a:lnTo>
                    <a:lnTo>
                      <a:pt x="19" y="2"/>
                    </a:lnTo>
                    <a:lnTo>
                      <a:pt x="18" y="1"/>
                    </a:lnTo>
                    <a:lnTo>
                      <a:pt x="18" y="1"/>
                    </a:lnTo>
                    <a:lnTo>
                      <a:pt x="18" y="1"/>
                    </a:lnTo>
                    <a:lnTo>
                      <a:pt x="15" y="2"/>
                    </a:lnTo>
                    <a:lnTo>
                      <a:pt x="12" y="4"/>
                    </a:lnTo>
                    <a:lnTo>
                      <a:pt x="9" y="4"/>
                    </a:lnTo>
                    <a:lnTo>
                      <a:pt x="8" y="7"/>
                    </a:lnTo>
                    <a:lnTo>
                      <a:pt x="7" y="8"/>
                    </a:lnTo>
                    <a:lnTo>
                      <a:pt x="5" y="11"/>
                    </a:lnTo>
                    <a:lnTo>
                      <a:pt x="4" y="12"/>
                    </a:lnTo>
                    <a:lnTo>
                      <a:pt x="3" y="16"/>
                    </a:lnTo>
                    <a:lnTo>
                      <a:pt x="3" y="16"/>
                    </a:lnTo>
                    <a:lnTo>
                      <a:pt x="3" y="18"/>
                    </a:lnTo>
                    <a:lnTo>
                      <a:pt x="3" y="18"/>
                    </a:lnTo>
                    <a:lnTo>
                      <a:pt x="3" y="19"/>
                    </a:lnTo>
                    <a:lnTo>
                      <a:pt x="3" y="19"/>
                    </a:lnTo>
                    <a:lnTo>
                      <a:pt x="3" y="20"/>
                    </a:lnTo>
                    <a:lnTo>
                      <a:pt x="3" y="20"/>
                    </a:lnTo>
                    <a:lnTo>
                      <a:pt x="3" y="22"/>
                    </a:lnTo>
                    <a:lnTo>
                      <a:pt x="3" y="22"/>
                    </a:lnTo>
                    <a:lnTo>
                      <a:pt x="3" y="23"/>
                    </a:lnTo>
                    <a:lnTo>
                      <a:pt x="3" y="23"/>
                    </a:lnTo>
                    <a:lnTo>
                      <a:pt x="3" y="25"/>
                    </a:lnTo>
                    <a:lnTo>
                      <a:pt x="3" y="25"/>
                    </a:lnTo>
                    <a:lnTo>
                      <a:pt x="3" y="26"/>
                    </a:lnTo>
                    <a:lnTo>
                      <a:pt x="3" y="26"/>
                    </a:lnTo>
                    <a:lnTo>
                      <a:pt x="4" y="27"/>
                    </a:lnTo>
                    <a:lnTo>
                      <a:pt x="4" y="27"/>
                    </a:lnTo>
                    <a:lnTo>
                      <a:pt x="4" y="29"/>
                    </a:lnTo>
                    <a:lnTo>
                      <a:pt x="4" y="29"/>
                    </a:lnTo>
                    <a:lnTo>
                      <a:pt x="5" y="29"/>
                    </a:lnTo>
                    <a:lnTo>
                      <a:pt x="5" y="29"/>
                    </a:lnTo>
                    <a:lnTo>
                      <a:pt x="5" y="29"/>
                    </a:lnTo>
                    <a:lnTo>
                      <a:pt x="7" y="29"/>
                    </a:lnTo>
                    <a:lnTo>
                      <a:pt x="7" y="29"/>
                    </a:lnTo>
                    <a:lnTo>
                      <a:pt x="7" y="29"/>
                    </a:lnTo>
                    <a:lnTo>
                      <a:pt x="7" y="29"/>
                    </a:lnTo>
                    <a:lnTo>
                      <a:pt x="8" y="29"/>
                    </a:lnTo>
                    <a:lnTo>
                      <a:pt x="8" y="29"/>
                    </a:lnTo>
                    <a:lnTo>
                      <a:pt x="8" y="29"/>
                    </a:lnTo>
                    <a:lnTo>
                      <a:pt x="8" y="29"/>
                    </a:lnTo>
                    <a:lnTo>
                      <a:pt x="8" y="29"/>
                    </a:lnTo>
                    <a:lnTo>
                      <a:pt x="8" y="29"/>
                    </a:lnTo>
                    <a:lnTo>
                      <a:pt x="9" y="29"/>
                    </a:lnTo>
                    <a:lnTo>
                      <a:pt x="11" y="29"/>
                    </a:lnTo>
                    <a:lnTo>
                      <a:pt x="12" y="27"/>
                    </a:lnTo>
                    <a:lnTo>
                      <a:pt x="14" y="27"/>
                    </a:lnTo>
                    <a:lnTo>
                      <a:pt x="15" y="26"/>
                    </a:lnTo>
                    <a:lnTo>
                      <a:pt x="15" y="25"/>
                    </a:lnTo>
                    <a:lnTo>
                      <a:pt x="16" y="23"/>
                    </a:lnTo>
                    <a:lnTo>
                      <a:pt x="18" y="22"/>
                    </a:lnTo>
                    <a:lnTo>
                      <a:pt x="18" y="22"/>
                    </a:lnTo>
                    <a:lnTo>
                      <a:pt x="18" y="20"/>
                    </a:lnTo>
                    <a:lnTo>
                      <a:pt x="19" y="20"/>
                    </a:lnTo>
                    <a:lnTo>
                      <a:pt x="19" y="19"/>
                    </a:lnTo>
                    <a:lnTo>
                      <a:pt x="19" y="18"/>
                    </a:lnTo>
                    <a:lnTo>
                      <a:pt x="21" y="16"/>
                    </a:lnTo>
                    <a:lnTo>
                      <a:pt x="21" y="15"/>
                    </a:lnTo>
                    <a:lnTo>
                      <a:pt x="22" y="12"/>
                    </a:lnTo>
                    <a:close/>
                  </a:path>
                </a:pathLst>
              </a:custGeom>
              <a:solidFill>
                <a:srgbClr val="1F1A17"/>
              </a:solidFill>
              <a:ln w="9525">
                <a:noFill/>
                <a:round/>
                <a:headEnd/>
                <a:tailEnd/>
              </a:ln>
            </p:spPr>
            <p:txBody>
              <a:bodyPr/>
              <a:lstStyle/>
              <a:p>
                <a:pPr>
                  <a:defRPr/>
                </a:pPr>
                <a:endParaRPr lang="en-US"/>
              </a:p>
            </p:txBody>
          </p:sp>
          <p:sp>
            <p:nvSpPr>
              <p:cNvPr id="408592" name="Freeform 16"/>
              <p:cNvSpPr>
                <a:spLocks/>
              </p:cNvSpPr>
              <p:nvPr/>
            </p:nvSpPr>
            <p:spPr bwMode="auto">
              <a:xfrm>
                <a:off x="1752" y="981"/>
                <a:ext cx="19" cy="32"/>
              </a:xfrm>
              <a:custGeom>
                <a:avLst/>
                <a:gdLst/>
                <a:ahLst/>
                <a:cxnLst>
                  <a:cxn ang="0">
                    <a:pos x="19" y="2"/>
                  </a:cxn>
                  <a:cxn ang="0">
                    <a:pos x="19" y="2"/>
                  </a:cxn>
                  <a:cxn ang="0">
                    <a:pos x="18" y="2"/>
                  </a:cxn>
                  <a:cxn ang="0">
                    <a:pos x="18" y="2"/>
                  </a:cxn>
                  <a:cxn ang="0">
                    <a:pos x="18" y="2"/>
                  </a:cxn>
                  <a:cxn ang="0">
                    <a:pos x="18" y="2"/>
                  </a:cxn>
                  <a:cxn ang="0">
                    <a:pos x="18" y="2"/>
                  </a:cxn>
                  <a:cxn ang="0">
                    <a:pos x="17" y="2"/>
                  </a:cxn>
                  <a:cxn ang="0">
                    <a:pos x="17" y="2"/>
                  </a:cxn>
                  <a:cxn ang="0">
                    <a:pos x="15" y="2"/>
                  </a:cxn>
                  <a:cxn ang="0">
                    <a:pos x="13" y="2"/>
                  </a:cxn>
                  <a:cxn ang="0">
                    <a:pos x="11" y="4"/>
                  </a:cxn>
                  <a:cxn ang="0">
                    <a:pos x="10" y="4"/>
                  </a:cxn>
                  <a:cxn ang="0">
                    <a:pos x="8" y="5"/>
                  </a:cxn>
                  <a:cxn ang="0">
                    <a:pos x="6" y="8"/>
                  </a:cxn>
                  <a:cxn ang="0">
                    <a:pos x="4" y="9"/>
                  </a:cxn>
                  <a:cxn ang="0">
                    <a:pos x="3" y="12"/>
                  </a:cxn>
                  <a:cxn ang="0">
                    <a:pos x="3" y="32"/>
                  </a:cxn>
                  <a:cxn ang="0">
                    <a:pos x="1" y="32"/>
                  </a:cxn>
                  <a:cxn ang="0">
                    <a:pos x="1" y="12"/>
                  </a:cxn>
                  <a:cxn ang="0">
                    <a:pos x="0" y="12"/>
                  </a:cxn>
                  <a:cxn ang="0">
                    <a:pos x="0" y="12"/>
                  </a:cxn>
                  <a:cxn ang="0">
                    <a:pos x="0" y="12"/>
                  </a:cxn>
                  <a:cxn ang="0">
                    <a:pos x="0" y="12"/>
                  </a:cxn>
                  <a:cxn ang="0">
                    <a:pos x="0" y="12"/>
                  </a:cxn>
                  <a:cxn ang="0">
                    <a:pos x="0" y="11"/>
                  </a:cxn>
                  <a:cxn ang="0">
                    <a:pos x="0" y="11"/>
                  </a:cxn>
                  <a:cxn ang="0">
                    <a:pos x="1" y="11"/>
                  </a:cxn>
                  <a:cxn ang="0">
                    <a:pos x="1" y="11"/>
                  </a:cxn>
                  <a:cxn ang="0">
                    <a:pos x="1" y="0"/>
                  </a:cxn>
                  <a:cxn ang="0">
                    <a:pos x="3" y="0"/>
                  </a:cxn>
                  <a:cxn ang="0">
                    <a:pos x="3" y="8"/>
                  </a:cxn>
                  <a:cxn ang="0">
                    <a:pos x="4" y="5"/>
                  </a:cxn>
                  <a:cxn ang="0">
                    <a:pos x="6" y="4"/>
                  </a:cxn>
                  <a:cxn ang="0">
                    <a:pos x="7" y="2"/>
                  </a:cxn>
                  <a:cxn ang="0">
                    <a:pos x="10" y="1"/>
                  </a:cxn>
                  <a:cxn ang="0">
                    <a:pos x="11" y="1"/>
                  </a:cxn>
                  <a:cxn ang="0">
                    <a:pos x="13" y="0"/>
                  </a:cxn>
                  <a:cxn ang="0">
                    <a:pos x="14" y="0"/>
                  </a:cxn>
                  <a:cxn ang="0">
                    <a:pos x="17" y="0"/>
                  </a:cxn>
                  <a:cxn ang="0">
                    <a:pos x="17" y="0"/>
                  </a:cxn>
                  <a:cxn ang="0">
                    <a:pos x="17" y="0"/>
                  </a:cxn>
                  <a:cxn ang="0">
                    <a:pos x="18" y="0"/>
                  </a:cxn>
                  <a:cxn ang="0">
                    <a:pos x="18" y="0"/>
                  </a:cxn>
                  <a:cxn ang="0">
                    <a:pos x="18" y="0"/>
                  </a:cxn>
                  <a:cxn ang="0">
                    <a:pos x="18" y="0"/>
                  </a:cxn>
                  <a:cxn ang="0">
                    <a:pos x="19" y="0"/>
                  </a:cxn>
                  <a:cxn ang="0">
                    <a:pos x="19" y="0"/>
                  </a:cxn>
                  <a:cxn ang="0">
                    <a:pos x="19" y="2"/>
                  </a:cxn>
                </a:cxnLst>
                <a:rect l="0" t="0" r="r" b="b"/>
                <a:pathLst>
                  <a:path w="19" h="32">
                    <a:moveTo>
                      <a:pt x="19" y="2"/>
                    </a:moveTo>
                    <a:lnTo>
                      <a:pt x="19" y="2"/>
                    </a:lnTo>
                    <a:lnTo>
                      <a:pt x="18" y="2"/>
                    </a:lnTo>
                    <a:lnTo>
                      <a:pt x="18" y="2"/>
                    </a:lnTo>
                    <a:lnTo>
                      <a:pt x="18" y="2"/>
                    </a:lnTo>
                    <a:lnTo>
                      <a:pt x="18" y="2"/>
                    </a:lnTo>
                    <a:lnTo>
                      <a:pt x="18" y="2"/>
                    </a:lnTo>
                    <a:lnTo>
                      <a:pt x="17" y="2"/>
                    </a:lnTo>
                    <a:lnTo>
                      <a:pt x="17" y="2"/>
                    </a:lnTo>
                    <a:lnTo>
                      <a:pt x="15" y="2"/>
                    </a:lnTo>
                    <a:lnTo>
                      <a:pt x="13" y="2"/>
                    </a:lnTo>
                    <a:lnTo>
                      <a:pt x="11" y="4"/>
                    </a:lnTo>
                    <a:lnTo>
                      <a:pt x="10" y="4"/>
                    </a:lnTo>
                    <a:lnTo>
                      <a:pt x="8" y="5"/>
                    </a:lnTo>
                    <a:lnTo>
                      <a:pt x="6" y="8"/>
                    </a:lnTo>
                    <a:lnTo>
                      <a:pt x="4" y="9"/>
                    </a:lnTo>
                    <a:lnTo>
                      <a:pt x="3" y="12"/>
                    </a:lnTo>
                    <a:lnTo>
                      <a:pt x="3" y="32"/>
                    </a:lnTo>
                    <a:lnTo>
                      <a:pt x="1" y="32"/>
                    </a:lnTo>
                    <a:lnTo>
                      <a:pt x="1" y="12"/>
                    </a:lnTo>
                    <a:lnTo>
                      <a:pt x="0" y="12"/>
                    </a:lnTo>
                    <a:lnTo>
                      <a:pt x="0" y="12"/>
                    </a:lnTo>
                    <a:lnTo>
                      <a:pt x="0" y="12"/>
                    </a:lnTo>
                    <a:lnTo>
                      <a:pt x="0" y="12"/>
                    </a:lnTo>
                    <a:lnTo>
                      <a:pt x="0" y="12"/>
                    </a:lnTo>
                    <a:lnTo>
                      <a:pt x="0" y="11"/>
                    </a:lnTo>
                    <a:lnTo>
                      <a:pt x="0" y="11"/>
                    </a:lnTo>
                    <a:lnTo>
                      <a:pt x="1" y="11"/>
                    </a:lnTo>
                    <a:lnTo>
                      <a:pt x="1" y="11"/>
                    </a:lnTo>
                    <a:lnTo>
                      <a:pt x="1" y="0"/>
                    </a:lnTo>
                    <a:lnTo>
                      <a:pt x="3" y="0"/>
                    </a:lnTo>
                    <a:lnTo>
                      <a:pt x="3" y="8"/>
                    </a:lnTo>
                    <a:lnTo>
                      <a:pt x="4" y="5"/>
                    </a:lnTo>
                    <a:lnTo>
                      <a:pt x="6" y="4"/>
                    </a:lnTo>
                    <a:lnTo>
                      <a:pt x="7" y="2"/>
                    </a:lnTo>
                    <a:lnTo>
                      <a:pt x="10" y="1"/>
                    </a:lnTo>
                    <a:lnTo>
                      <a:pt x="11" y="1"/>
                    </a:lnTo>
                    <a:lnTo>
                      <a:pt x="13" y="0"/>
                    </a:lnTo>
                    <a:lnTo>
                      <a:pt x="14" y="0"/>
                    </a:lnTo>
                    <a:lnTo>
                      <a:pt x="17" y="0"/>
                    </a:lnTo>
                    <a:lnTo>
                      <a:pt x="17" y="0"/>
                    </a:lnTo>
                    <a:lnTo>
                      <a:pt x="17" y="0"/>
                    </a:lnTo>
                    <a:lnTo>
                      <a:pt x="18" y="0"/>
                    </a:lnTo>
                    <a:lnTo>
                      <a:pt x="18" y="0"/>
                    </a:lnTo>
                    <a:lnTo>
                      <a:pt x="18" y="0"/>
                    </a:lnTo>
                    <a:lnTo>
                      <a:pt x="18" y="0"/>
                    </a:lnTo>
                    <a:lnTo>
                      <a:pt x="19" y="0"/>
                    </a:lnTo>
                    <a:lnTo>
                      <a:pt x="19" y="0"/>
                    </a:lnTo>
                    <a:lnTo>
                      <a:pt x="19" y="2"/>
                    </a:lnTo>
                    <a:close/>
                  </a:path>
                </a:pathLst>
              </a:custGeom>
              <a:solidFill>
                <a:srgbClr val="1F1A17"/>
              </a:solidFill>
              <a:ln w="9525">
                <a:noFill/>
                <a:round/>
                <a:headEnd/>
                <a:tailEnd/>
              </a:ln>
            </p:spPr>
            <p:txBody>
              <a:bodyPr/>
              <a:lstStyle/>
              <a:p>
                <a:pPr>
                  <a:defRPr/>
                </a:pPr>
                <a:endParaRPr lang="en-US"/>
              </a:p>
            </p:txBody>
          </p:sp>
          <p:sp>
            <p:nvSpPr>
              <p:cNvPr id="408593" name="Freeform 17"/>
              <p:cNvSpPr>
                <a:spLocks/>
              </p:cNvSpPr>
              <p:nvPr/>
            </p:nvSpPr>
            <p:spPr bwMode="auto">
              <a:xfrm>
                <a:off x="1770" y="964"/>
                <a:ext cx="26" cy="49"/>
              </a:xfrm>
              <a:custGeom>
                <a:avLst/>
                <a:gdLst/>
                <a:ahLst/>
                <a:cxnLst>
                  <a:cxn ang="0">
                    <a:pos x="25" y="35"/>
                  </a:cxn>
                  <a:cxn ang="0">
                    <a:pos x="25" y="37"/>
                  </a:cxn>
                  <a:cxn ang="0">
                    <a:pos x="24" y="39"/>
                  </a:cxn>
                  <a:cxn ang="0">
                    <a:pos x="22" y="40"/>
                  </a:cxn>
                  <a:cxn ang="0">
                    <a:pos x="21" y="43"/>
                  </a:cxn>
                  <a:cxn ang="0">
                    <a:pos x="19" y="44"/>
                  </a:cxn>
                  <a:cxn ang="0">
                    <a:pos x="18" y="46"/>
                  </a:cxn>
                  <a:cxn ang="0">
                    <a:pos x="15" y="47"/>
                  </a:cxn>
                  <a:cxn ang="0">
                    <a:pos x="14" y="49"/>
                  </a:cxn>
                  <a:cxn ang="0">
                    <a:pos x="14" y="49"/>
                  </a:cxn>
                  <a:cxn ang="0">
                    <a:pos x="13" y="49"/>
                  </a:cxn>
                  <a:cxn ang="0">
                    <a:pos x="13" y="49"/>
                  </a:cxn>
                  <a:cxn ang="0">
                    <a:pos x="11" y="49"/>
                  </a:cxn>
                  <a:cxn ang="0">
                    <a:pos x="10" y="49"/>
                  </a:cxn>
                  <a:cxn ang="0">
                    <a:pos x="10" y="47"/>
                  </a:cxn>
                  <a:cxn ang="0">
                    <a:pos x="8" y="46"/>
                  </a:cxn>
                  <a:cxn ang="0">
                    <a:pos x="8" y="44"/>
                  </a:cxn>
                  <a:cxn ang="0">
                    <a:pos x="8" y="44"/>
                  </a:cxn>
                  <a:cxn ang="0">
                    <a:pos x="8" y="43"/>
                  </a:cxn>
                  <a:cxn ang="0">
                    <a:pos x="8" y="42"/>
                  </a:cxn>
                  <a:cxn ang="0">
                    <a:pos x="8" y="24"/>
                  </a:cxn>
                  <a:cxn ang="0">
                    <a:pos x="0" y="24"/>
                  </a:cxn>
                  <a:cxn ang="0">
                    <a:pos x="8" y="0"/>
                  </a:cxn>
                  <a:cxn ang="0">
                    <a:pos x="10" y="19"/>
                  </a:cxn>
                  <a:cxn ang="0">
                    <a:pos x="21" y="18"/>
                  </a:cxn>
                  <a:cxn ang="0">
                    <a:pos x="10" y="40"/>
                  </a:cxn>
                  <a:cxn ang="0">
                    <a:pos x="10" y="42"/>
                  </a:cxn>
                  <a:cxn ang="0">
                    <a:pos x="10" y="43"/>
                  </a:cxn>
                  <a:cxn ang="0">
                    <a:pos x="10" y="44"/>
                  </a:cxn>
                  <a:cxn ang="0">
                    <a:pos x="10" y="44"/>
                  </a:cxn>
                  <a:cxn ang="0">
                    <a:pos x="10" y="44"/>
                  </a:cxn>
                  <a:cxn ang="0">
                    <a:pos x="11" y="46"/>
                  </a:cxn>
                  <a:cxn ang="0">
                    <a:pos x="11" y="46"/>
                  </a:cxn>
                  <a:cxn ang="0">
                    <a:pos x="13" y="46"/>
                  </a:cxn>
                  <a:cxn ang="0">
                    <a:pos x="13" y="46"/>
                  </a:cxn>
                  <a:cxn ang="0">
                    <a:pos x="13" y="46"/>
                  </a:cxn>
                  <a:cxn ang="0">
                    <a:pos x="14" y="46"/>
                  </a:cxn>
                  <a:cxn ang="0">
                    <a:pos x="14" y="46"/>
                  </a:cxn>
                  <a:cxn ang="0">
                    <a:pos x="15" y="44"/>
                  </a:cxn>
                  <a:cxn ang="0">
                    <a:pos x="17" y="44"/>
                  </a:cxn>
                  <a:cxn ang="0">
                    <a:pos x="18" y="42"/>
                  </a:cxn>
                  <a:cxn ang="0">
                    <a:pos x="21" y="40"/>
                  </a:cxn>
                  <a:cxn ang="0">
                    <a:pos x="22" y="39"/>
                  </a:cxn>
                  <a:cxn ang="0">
                    <a:pos x="22" y="37"/>
                  </a:cxn>
                  <a:cxn ang="0">
                    <a:pos x="24" y="36"/>
                  </a:cxn>
                  <a:cxn ang="0">
                    <a:pos x="24" y="35"/>
                  </a:cxn>
                </a:cxnLst>
                <a:rect l="0" t="0" r="r" b="b"/>
                <a:pathLst>
                  <a:path w="26" h="49">
                    <a:moveTo>
                      <a:pt x="26" y="35"/>
                    </a:moveTo>
                    <a:lnTo>
                      <a:pt x="25" y="35"/>
                    </a:lnTo>
                    <a:lnTo>
                      <a:pt x="25" y="36"/>
                    </a:lnTo>
                    <a:lnTo>
                      <a:pt x="25" y="37"/>
                    </a:lnTo>
                    <a:lnTo>
                      <a:pt x="25" y="37"/>
                    </a:lnTo>
                    <a:lnTo>
                      <a:pt x="24" y="39"/>
                    </a:lnTo>
                    <a:lnTo>
                      <a:pt x="24" y="39"/>
                    </a:lnTo>
                    <a:lnTo>
                      <a:pt x="22" y="40"/>
                    </a:lnTo>
                    <a:lnTo>
                      <a:pt x="22" y="42"/>
                    </a:lnTo>
                    <a:lnTo>
                      <a:pt x="21" y="43"/>
                    </a:lnTo>
                    <a:lnTo>
                      <a:pt x="21" y="43"/>
                    </a:lnTo>
                    <a:lnTo>
                      <a:pt x="19" y="44"/>
                    </a:lnTo>
                    <a:lnTo>
                      <a:pt x="18" y="46"/>
                    </a:lnTo>
                    <a:lnTo>
                      <a:pt x="18" y="46"/>
                    </a:lnTo>
                    <a:lnTo>
                      <a:pt x="17" y="47"/>
                    </a:lnTo>
                    <a:lnTo>
                      <a:pt x="15" y="47"/>
                    </a:lnTo>
                    <a:lnTo>
                      <a:pt x="15" y="47"/>
                    </a:lnTo>
                    <a:lnTo>
                      <a:pt x="14" y="49"/>
                    </a:lnTo>
                    <a:lnTo>
                      <a:pt x="14" y="49"/>
                    </a:lnTo>
                    <a:lnTo>
                      <a:pt x="14" y="49"/>
                    </a:lnTo>
                    <a:lnTo>
                      <a:pt x="13" y="49"/>
                    </a:lnTo>
                    <a:lnTo>
                      <a:pt x="13" y="49"/>
                    </a:lnTo>
                    <a:lnTo>
                      <a:pt x="13" y="49"/>
                    </a:lnTo>
                    <a:lnTo>
                      <a:pt x="13" y="49"/>
                    </a:lnTo>
                    <a:lnTo>
                      <a:pt x="11" y="49"/>
                    </a:lnTo>
                    <a:lnTo>
                      <a:pt x="11" y="49"/>
                    </a:lnTo>
                    <a:lnTo>
                      <a:pt x="11" y="49"/>
                    </a:lnTo>
                    <a:lnTo>
                      <a:pt x="10" y="49"/>
                    </a:lnTo>
                    <a:lnTo>
                      <a:pt x="10" y="47"/>
                    </a:lnTo>
                    <a:lnTo>
                      <a:pt x="10" y="47"/>
                    </a:lnTo>
                    <a:lnTo>
                      <a:pt x="8" y="47"/>
                    </a:lnTo>
                    <a:lnTo>
                      <a:pt x="8" y="46"/>
                    </a:lnTo>
                    <a:lnTo>
                      <a:pt x="8" y="46"/>
                    </a:lnTo>
                    <a:lnTo>
                      <a:pt x="8" y="44"/>
                    </a:lnTo>
                    <a:lnTo>
                      <a:pt x="8" y="44"/>
                    </a:lnTo>
                    <a:lnTo>
                      <a:pt x="8" y="44"/>
                    </a:lnTo>
                    <a:lnTo>
                      <a:pt x="8" y="43"/>
                    </a:lnTo>
                    <a:lnTo>
                      <a:pt x="8" y="43"/>
                    </a:lnTo>
                    <a:lnTo>
                      <a:pt x="8" y="42"/>
                    </a:lnTo>
                    <a:lnTo>
                      <a:pt x="8" y="42"/>
                    </a:lnTo>
                    <a:lnTo>
                      <a:pt x="8" y="40"/>
                    </a:lnTo>
                    <a:lnTo>
                      <a:pt x="8" y="24"/>
                    </a:lnTo>
                    <a:lnTo>
                      <a:pt x="0" y="26"/>
                    </a:lnTo>
                    <a:lnTo>
                      <a:pt x="0" y="24"/>
                    </a:lnTo>
                    <a:lnTo>
                      <a:pt x="8" y="21"/>
                    </a:lnTo>
                    <a:lnTo>
                      <a:pt x="8" y="0"/>
                    </a:lnTo>
                    <a:lnTo>
                      <a:pt x="10" y="0"/>
                    </a:lnTo>
                    <a:lnTo>
                      <a:pt x="10" y="19"/>
                    </a:lnTo>
                    <a:lnTo>
                      <a:pt x="21" y="15"/>
                    </a:lnTo>
                    <a:lnTo>
                      <a:pt x="21" y="18"/>
                    </a:lnTo>
                    <a:lnTo>
                      <a:pt x="10" y="22"/>
                    </a:lnTo>
                    <a:lnTo>
                      <a:pt x="10" y="40"/>
                    </a:lnTo>
                    <a:lnTo>
                      <a:pt x="10" y="42"/>
                    </a:lnTo>
                    <a:lnTo>
                      <a:pt x="10" y="42"/>
                    </a:lnTo>
                    <a:lnTo>
                      <a:pt x="10" y="43"/>
                    </a:lnTo>
                    <a:lnTo>
                      <a:pt x="10" y="43"/>
                    </a:lnTo>
                    <a:lnTo>
                      <a:pt x="10" y="43"/>
                    </a:lnTo>
                    <a:lnTo>
                      <a:pt x="10" y="44"/>
                    </a:lnTo>
                    <a:lnTo>
                      <a:pt x="10" y="44"/>
                    </a:lnTo>
                    <a:lnTo>
                      <a:pt x="10" y="44"/>
                    </a:lnTo>
                    <a:lnTo>
                      <a:pt x="10" y="44"/>
                    </a:lnTo>
                    <a:lnTo>
                      <a:pt x="10" y="44"/>
                    </a:lnTo>
                    <a:lnTo>
                      <a:pt x="11" y="46"/>
                    </a:lnTo>
                    <a:lnTo>
                      <a:pt x="11" y="46"/>
                    </a:lnTo>
                    <a:lnTo>
                      <a:pt x="11" y="46"/>
                    </a:lnTo>
                    <a:lnTo>
                      <a:pt x="11" y="46"/>
                    </a:lnTo>
                    <a:lnTo>
                      <a:pt x="11" y="46"/>
                    </a:lnTo>
                    <a:lnTo>
                      <a:pt x="13" y="46"/>
                    </a:lnTo>
                    <a:lnTo>
                      <a:pt x="13" y="46"/>
                    </a:lnTo>
                    <a:lnTo>
                      <a:pt x="13" y="46"/>
                    </a:lnTo>
                    <a:lnTo>
                      <a:pt x="13" y="46"/>
                    </a:lnTo>
                    <a:lnTo>
                      <a:pt x="13" y="46"/>
                    </a:lnTo>
                    <a:lnTo>
                      <a:pt x="13" y="46"/>
                    </a:lnTo>
                    <a:lnTo>
                      <a:pt x="14" y="46"/>
                    </a:lnTo>
                    <a:lnTo>
                      <a:pt x="14" y="46"/>
                    </a:lnTo>
                    <a:lnTo>
                      <a:pt x="14" y="46"/>
                    </a:lnTo>
                    <a:lnTo>
                      <a:pt x="15" y="46"/>
                    </a:lnTo>
                    <a:lnTo>
                      <a:pt x="15" y="44"/>
                    </a:lnTo>
                    <a:lnTo>
                      <a:pt x="17" y="44"/>
                    </a:lnTo>
                    <a:lnTo>
                      <a:pt x="17" y="44"/>
                    </a:lnTo>
                    <a:lnTo>
                      <a:pt x="18" y="43"/>
                    </a:lnTo>
                    <a:lnTo>
                      <a:pt x="18" y="42"/>
                    </a:lnTo>
                    <a:lnTo>
                      <a:pt x="19" y="42"/>
                    </a:lnTo>
                    <a:lnTo>
                      <a:pt x="21" y="40"/>
                    </a:lnTo>
                    <a:lnTo>
                      <a:pt x="21" y="39"/>
                    </a:lnTo>
                    <a:lnTo>
                      <a:pt x="22" y="39"/>
                    </a:lnTo>
                    <a:lnTo>
                      <a:pt x="22" y="37"/>
                    </a:lnTo>
                    <a:lnTo>
                      <a:pt x="22" y="37"/>
                    </a:lnTo>
                    <a:lnTo>
                      <a:pt x="22" y="36"/>
                    </a:lnTo>
                    <a:lnTo>
                      <a:pt x="24" y="36"/>
                    </a:lnTo>
                    <a:lnTo>
                      <a:pt x="24" y="35"/>
                    </a:lnTo>
                    <a:lnTo>
                      <a:pt x="24" y="35"/>
                    </a:lnTo>
                    <a:lnTo>
                      <a:pt x="26" y="35"/>
                    </a:lnTo>
                    <a:close/>
                  </a:path>
                </a:pathLst>
              </a:custGeom>
              <a:solidFill>
                <a:srgbClr val="1F1A17"/>
              </a:solidFill>
              <a:ln w="9525">
                <a:noFill/>
                <a:round/>
                <a:headEnd/>
                <a:tailEnd/>
              </a:ln>
            </p:spPr>
            <p:txBody>
              <a:bodyPr/>
              <a:lstStyle/>
              <a:p>
                <a:pPr>
                  <a:defRPr/>
                </a:pPr>
                <a:endParaRPr lang="en-US"/>
              </a:p>
            </p:txBody>
          </p:sp>
          <p:sp>
            <p:nvSpPr>
              <p:cNvPr id="408594" name="Freeform 18"/>
              <p:cNvSpPr>
                <a:spLocks noEditPoints="1"/>
              </p:cNvSpPr>
              <p:nvPr/>
            </p:nvSpPr>
            <p:spPr bwMode="auto">
              <a:xfrm>
                <a:off x="1795" y="979"/>
                <a:ext cx="29" cy="34"/>
              </a:xfrm>
              <a:custGeom>
                <a:avLst/>
                <a:gdLst/>
                <a:ahLst/>
                <a:cxnLst>
                  <a:cxn ang="0">
                    <a:pos x="29" y="21"/>
                  </a:cxn>
                  <a:cxn ang="0">
                    <a:pos x="29" y="22"/>
                  </a:cxn>
                  <a:cxn ang="0">
                    <a:pos x="28" y="22"/>
                  </a:cxn>
                  <a:cxn ang="0">
                    <a:pos x="26" y="25"/>
                  </a:cxn>
                  <a:cxn ang="0">
                    <a:pos x="24" y="27"/>
                  </a:cxn>
                  <a:cxn ang="0">
                    <a:pos x="19" y="29"/>
                  </a:cxn>
                  <a:cxn ang="0">
                    <a:pos x="15" y="31"/>
                  </a:cxn>
                  <a:cxn ang="0">
                    <a:pos x="11" y="32"/>
                  </a:cxn>
                  <a:cxn ang="0">
                    <a:pos x="7" y="34"/>
                  </a:cxn>
                  <a:cxn ang="0">
                    <a:pos x="4" y="34"/>
                  </a:cxn>
                  <a:cxn ang="0">
                    <a:pos x="1" y="31"/>
                  </a:cxn>
                  <a:cxn ang="0">
                    <a:pos x="0" y="27"/>
                  </a:cxn>
                  <a:cxn ang="0">
                    <a:pos x="3" y="22"/>
                  </a:cxn>
                  <a:cxn ang="0">
                    <a:pos x="7" y="18"/>
                  </a:cxn>
                  <a:cxn ang="0">
                    <a:pos x="14" y="16"/>
                  </a:cxn>
                  <a:cxn ang="0">
                    <a:pos x="19" y="13"/>
                  </a:cxn>
                  <a:cxn ang="0">
                    <a:pos x="25" y="11"/>
                  </a:cxn>
                  <a:cxn ang="0">
                    <a:pos x="26" y="7"/>
                  </a:cxn>
                  <a:cxn ang="0">
                    <a:pos x="26" y="6"/>
                  </a:cxn>
                  <a:cxn ang="0">
                    <a:pos x="25" y="4"/>
                  </a:cxn>
                  <a:cxn ang="0">
                    <a:pos x="24" y="3"/>
                  </a:cxn>
                  <a:cxn ang="0">
                    <a:pos x="22" y="3"/>
                  </a:cxn>
                  <a:cxn ang="0">
                    <a:pos x="21" y="3"/>
                  </a:cxn>
                  <a:cxn ang="0">
                    <a:pos x="19" y="3"/>
                  </a:cxn>
                  <a:cxn ang="0">
                    <a:pos x="17" y="4"/>
                  </a:cxn>
                  <a:cxn ang="0">
                    <a:pos x="12" y="6"/>
                  </a:cxn>
                  <a:cxn ang="0">
                    <a:pos x="8" y="7"/>
                  </a:cxn>
                  <a:cxn ang="0">
                    <a:pos x="7" y="7"/>
                  </a:cxn>
                  <a:cxn ang="0">
                    <a:pos x="4" y="7"/>
                  </a:cxn>
                  <a:cxn ang="0">
                    <a:pos x="6" y="6"/>
                  </a:cxn>
                  <a:cxn ang="0">
                    <a:pos x="8" y="4"/>
                  </a:cxn>
                  <a:cxn ang="0">
                    <a:pos x="12" y="3"/>
                  </a:cxn>
                  <a:cxn ang="0">
                    <a:pos x="17" y="2"/>
                  </a:cxn>
                  <a:cxn ang="0">
                    <a:pos x="19" y="0"/>
                  </a:cxn>
                  <a:cxn ang="0">
                    <a:pos x="21" y="0"/>
                  </a:cxn>
                  <a:cxn ang="0">
                    <a:pos x="21" y="0"/>
                  </a:cxn>
                  <a:cxn ang="0">
                    <a:pos x="22" y="0"/>
                  </a:cxn>
                  <a:cxn ang="0">
                    <a:pos x="24" y="2"/>
                  </a:cxn>
                  <a:cxn ang="0">
                    <a:pos x="25" y="3"/>
                  </a:cxn>
                  <a:cxn ang="0">
                    <a:pos x="28" y="4"/>
                  </a:cxn>
                  <a:cxn ang="0">
                    <a:pos x="28" y="6"/>
                  </a:cxn>
                  <a:cxn ang="0">
                    <a:pos x="28" y="9"/>
                  </a:cxn>
                  <a:cxn ang="0">
                    <a:pos x="28" y="11"/>
                  </a:cxn>
                  <a:cxn ang="0">
                    <a:pos x="28" y="11"/>
                  </a:cxn>
                  <a:cxn ang="0">
                    <a:pos x="29" y="11"/>
                  </a:cxn>
                  <a:cxn ang="0">
                    <a:pos x="29" y="11"/>
                  </a:cxn>
                  <a:cxn ang="0">
                    <a:pos x="29" y="13"/>
                  </a:cxn>
                  <a:cxn ang="0">
                    <a:pos x="28" y="13"/>
                  </a:cxn>
                  <a:cxn ang="0">
                    <a:pos x="26" y="22"/>
                  </a:cxn>
                  <a:cxn ang="0">
                    <a:pos x="22" y="14"/>
                  </a:cxn>
                  <a:cxn ang="0">
                    <a:pos x="18" y="16"/>
                  </a:cxn>
                  <a:cxn ang="0">
                    <a:pos x="12" y="17"/>
                  </a:cxn>
                  <a:cxn ang="0">
                    <a:pos x="7" y="21"/>
                  </a:cxn>
                  <a:cxn ang="0">
                    <a:pos x="4" y="24"/>
                  </a:cxn>
                  <a:cxn ang="0">
                    <a:pos x="3" y="28"/>
                  </a:cxn>
                  <a:cxn ang="0">
                    <a:pos x="3" y="31"/>
                  </a:cxn>
                  <a:cxn ang="0">
                    <a:pos x="6" y="32"/>
                  </a:cxn>
                  <a:cxn ang="0">
                    <a:pos x="8" y="31"/>
                  </a:cxn>
                  <a:cxn ang="0">
                    <a:pos x="12" y="31"/>
                  </a:cxn>
                  <a:cxn ang="0">
                    <a:pos x="18" y="28"/>
                  </a:cxn>
                  <a:cxn ang="0">
                    <a:pos x="22" y="25"/>
                  </a:cxn>
                  <a:cxn ang="0">
                    <a:pos x="25" y="24"/>
                  </a:cxn>
                </a:cxnLst>
                <a:rect l="0" t="0" r="r" b="b"/>
                <a:pathLst>
                  <a:path w="29" h="34">
                    <a:moveTo>
                      <a:pt x="29" y="21"/>
                    </a:moveTo>
                    <a:lnTo>
                      <a:pt x="29" y="21"/>
                    </a:lnTo>
                    <a:lnTo>
                      <a:pt x="29" y="21"/>
                    </a:lnTo>
                    <a:lnTo>
                      <a:pt x="29" y="21"/>
                    </a:lnTo>
                    <a:lnTo>
                      <a:pt x="29" y="22"/>
                    </a:lnTo>
                    <a:lnTo>
                      <a:pt x="29" y="22"/>
                    </a:lnTo>
                    <a:lnTo>
                      <a:pt x="29" y="22"/>
                    </a:lnTo>
                    <a:lnTo>
                      <a:pt x="28" y="22"/>
                    </a:lnTo>
                    <a:lnTo>
                      <a:pt x="28" y="22"/>
                    </a:lnTo>
                    <a:lnTo>
                      <a:pt x="28" y="34"/>
                    </a:lnTo>
                    <a:lnTo>
                      <a:pt x="26" y="34"/>
                    </a:lnTo>
                    <a:lnTo>
                      <a:pt x="26" y="25"/>
                    </a:lnTo>
                    <a:lnTo>
                      <a:pt x="25" y="25"/>
                    </a:lnTo>
                    <a:lnTo>
                      <a:pt x="24" y="27"/>
                    </a:lnTo>
                    <a:lnTo>
                      <a:pt x="24" y="27"/>
                    </a:lnTo>
                    <a:lnTo>
                      <a:pt x="22" y="28"/>
                    </a:lnTo>
                    <a:lnTo>
                      <a:pt x="21" y="28"/>
                    </a:lnTo>
                    <a:lnTo>
                      <a:pt x="19" y="29"/>
                    </a:lnTo>
                    <a:lnTo>
                      <a:pt x="18" y="29"/>
                    </a:lnTo>
                    <a:lnTo>
                      <a:pt x="17" y="31"/>
                    </a:lnTo>
                    <a:lnTo>
                      <a:pt x="15" y="31"/>
                    </a:lnTo>
                    <a:lnTo>
                      <a:pt x="14" y="32"/>
                    </a:lnTo>
                    <a:lnTo>
                      <a:pt x="12" y="32"/>
                    </a:lnTo>
                    <a:lnTo>
                      <a:pt x="11" y="32"/>
                    </a:lnTo>
                    <a:lnTo>
                      <a:pt x="10" y="34"/>
                    </a:lnTo>
                    <a:lnTo>
                      <a:pt x="8" y="34"/>
                    </a:lnTo>
                    <a:lnTo>
                      <a:pt x="7" y="34"/>
                    </a:lnTo>
                    <a:lnTo>
                      <a:pt x="7" y="34"/>
                    </a:lnTo>
                    <a:lnTo>
                      <a:pt x="4" y="34"/>
                    </a:lnTo>
                    <a:lnTo>
                      <a:pt x="4" y="34"/>
                    </a:lnTo>
                    <a:lnTo>
                      <a:pt x="3" y="32"/>
                    </a:lnTo>
                    <a:lnTo>
                      <a:pt x="1" y="32"/>
                    </a:lnTo>
                    <a:lnTo>
                      <a:pt x="1" y="31"/>
                    </a:lnTo>
                    <a:lnTo>
                      <a:pt x="1" y="29"/>
                    </a:lnTo>
                    <a:lnTo>
                      <a:pt x="0" y="28"/>
                    </a:lnTo>
                    <a:lnTo>
                      <a:pt x="0" y="27"/>
                    </a:lnTo>
                    <a:lnTo>
                      <a:pt x="1" y="25"/>
                    </a:lnTo>
                    <a:lnTo>
                      <a:pt x="1" y="24"/>
                    </a:lnTo>
                    <a:lnTo>
                      <a:pt x="3" y="22"/>
                    </a:lnTo>
                    <a:lnTo>
                      <a:pt x="4" y="21"/>
                    </a:lnTo>
                    <a:lnTo>
                      <a:pt x="6" y="20"/>
                    </a:lnTo>
                    <a:lnTo>
                      <a:pt x="7" y="18"/>
                    </a:lnTo>
                    <a:lnTo>
                      <a:pt x="10" y="17"/>
                    </a:lnTo>
                    <a:lnTo>
                      <a:pt x="11" y="16"/>
                    </a:lnTo>
                    <a:lnTo>
                      <a:pt x="14" y="16"/>
                    </a:lnTo>
                    <a:lnTo>
                      <a:pt x="15" y="14"/>
                    </a:lnTo>
                    <a:lnTo>
                      <a:pt x="18" y="14"/>
                    </a:lnTo>
                    <a:lnTo>
                      <a:pt x="19" y="13"/>
                    </a:lnTo>
                    <a:lnTo>
                      <a:pt x="21" y="13"/>
                    </a:lnTo>
                    <a:lnTo>
                      <a:pt x="22" y="11"/>
                    </a:lnTo>
                    <a:lnTo>
                      <a:pt x="25" y="11"/>
                    </a:lnTo>
                    <a:lnTo>
                      <a:pt x="26" y="11"/>
                    </a:lnTo>
                    <a:lnTo>
                      <a:pt x="26" y="9"/>
                    </a:lnTo>
                    <a:lnTo>
                      <a:pt x="26" y="7"/>
                    </a:lnTo>
                    <a:lnTo>
                      <a:pt x="26" y="7"/>
                    </a:lnTo>
                    <a:lnTo>
                      <a:pt x="26" y="6"/>
                    </a:lnTo>
                    <a:lnTo>
                      <a:pt x="26" y="6"/>
                    </a:lnTo>
                    <a:lnTo>
                      <a:pt x="25" y="6"/>
                    </a:lnTo>
                    <a:lnTo>
                      <a:pt x="25" y="6"/>
                    </a:lnTo>
                    <a:lnTo>
                      <a:pt x="25" y="4"/>
                    </a:lnTo>
                    <a:lnTo>
                      <a:pt x="25" y="4"/>
                    </a:lnTo>
                    <a:lnTo>
                      <a:pt x="24" y="4"/>
                    </a:lnTo>
                    <a:lnTo>
                      <a:pt x="24" y="3"/>
                    </a:lnTo>
                    <a:lnTo>
                      <a:pt x="24" y="3"/>
                    </a:lnTo>
                    <a:lnTo>
                      <a:pt x="24" y="3"/>
                    </a:lnTo>
                    <a:lnTo>
                      <a:pt x="22" y="3"/>
                    </a:lnTo>
                    <a:lnTo>
                      <a:pt x="22" y="3"/>
                    </a:lnTo>
                    <a:lnTo>
                      <a:pt x="22" y="3"/>
                    </a:lnTo>
                    <a:lnTo>
                      <a:pt x="21" y="3"/>
                    </a:lnTo>
                    <a:lnTo>
                      <a:pt x="21" y="3"/>
                    </a:lnTo>
                    <a:lnTo>
                      <a:pt x="19" y="3"/>
                    </a:lnTo>
                    <a:lnTo>
                      <a:pt x="19" y="3"/>
                    </a:lnTo>
                    <a:lnTo>
                      <a:pt x="18" y="3"/>
                    </a:lnTo>
                    <a:lnTo>
                      <a:pt x="17" y="3"/>
                    </a:lnTo>
                    <a:lnTo>
                      <a:pt x="17" y="4"/>
                    </a:lnTo>
                    <a:lnTo>
                      <a:pt x="15" y="4"/>
                    </a:lnTo>
                    <a:lnTo>
                      <a:pt x="14" y="4"/>
                    </a:lnTo>
                    <a:lnTo>
                      <a:pt x="12" y="6"/>
                    </a:lnTo>
                    <a:lnTo>
                      <a:pt x="11" y="6"/>
                    </a:lnTo>
                    <a:lnTo>
                      <a:pt x="10" y="6"/>
                    </a:lnTo>
                    <a:lnTo>
                      <a:pt x="8" y="7"/>
                    </a:lnTo>
                    <a:lnTo>
                      <a:pt x="8" y="7"/>
                    </a:lnTo>
                    <a:lnTo>
                      <a:pt x="7" y="7"/>
                    </a:lnTo>
                    <a:lnTo>
                      <a:pt x="7" y="7"/>
                    </a:lnTo>
                    <a:lnTo>
                      <a:pt x="7" y="7"/>
                    </a:lnTo>
                    <a:lnTo>
                      <a:pt x="4" y="7"/>
                    </a:lnTo>
                    <a:lnTo>
                      <a:pt x="4" y="7"/>
                    </a:lnTo>
                    <a:lnTo>
                      <a:pt x="6" y="7"/>
                    </a:lnTo>
                    <a:lnTo>
                      <a:pt x="6" y="6"/>
                    </a:lnTo>
                    <a:lnTo>
                      <a:pt x="6" y="6"/>
                    </a:lnTo>
                    <a:lnTo>
                      <a:pt x="7" y="6"/>
                    </a:lnTo>
                    <a:lnTo>
                      <a:pt x="8" y="4"/>
                    </a:lnTo>
                    <a:lnTo>
                      <a:pt x="8" y="4"/>
                    </a:lnTo>
                    <a:lnTo>
                      <a:pt x="10" y="4"/>
                    </a:lnTo>
                    <a:lnTo>
                      <a:pt x="11" y="3"/>
                    </a:lnTo>
                    <a:lnTo>
                      <a:pt x="12" y="3"/>
                    </a:lnTo>
                    <a:lnTo>
                      <a:pt x="14" y="3"/>
                    </a:lnTo>
                    <a:lnTo>
                      <a:pt x="15" y="2"/>
                    </a:lnTo>
                    <a:lnTo>
                      <a:pt x="17" y="2"/>
                    </a:lnTo>
                    <a:lnTo>
                      <a:pt x="18" y="2"/>
                    </a:lnTo>
                    <a:lnTo>
                      <a:pt x="18" y="2"/>
                    </a:lnTo>
                    <a:lnTo>
                      <a:pt x="19" y="0"/>
                    </a:lnTo>
                    <a:lnTo>
                      <a:pt x="19" y="0"/>
                    </a:lnTo>
                    <a:lnTo>
                      <a:pt x="21" y="0"/>
                    </a:lnTo>
                    <a:lnTo>
                      <a:pt x="21" y="0"/>
                    </a:lnTo>
                    <a:lnTo>
                      <a:pt x="21" y="0"/>
                    </a:lnTo>
                    <a:lnTo>
                      <a:pt x="21" y="0"/>
                    </a:lnTo>
                    <a:lnTo>
                      <a:pt x="21" y="0"/>
                    </a:lnTo>
                    <a:lnTo>
                      <a:pt x="21" y="0"/>
                    </a:lnTo>
                    <a:lnTo>
                      <a:pt x="21" y="0"/>
                    </a:lnTo>
                    <a:lnTo>
                      <a:pt x="22" y="0"/>
                    </a:lnTo>
                    <a:lnTo>
                      <a:pt x="22" y="0"/>
                    </a:lnTo>
                    <a:lnTo>
                      <a:pt x="24" y="2"/>
                    </a:lnTo>
                    <a:lnTo>
                      <a:pt x="24" y="2"/>
                    </a:lnTo>
                    <a:lnTo>
                      <a:pt x="25" y="2"/>
                    </a:lnTo>
                    <a:lnTo>
                      <a:pt x="25" y="2"/>
                    </a:lnTo>
                    <a:lnTo>
                      <a:pt x="25" y="3"/>
                    </a:lnTo>
                    <a:lnTo>
                      <a:pt x="26" y="3"/>
                    </a:lnTo>
                    <a:lnTo>
                      <a:pt x="26" y="3"/>
                    </a:lnTo>
                    <a:lnTo>
                      <a:pt x="28" y="4"/>
                    </a:lnTo>
                    <a:lnTo>
                      <a:pt x="28" y="4"/>
                    </a:lnTo>
                    <a:lnTo>
                      <a:pt x="28" y="6"/>
                    </a:lnTo>
                    <a:lnTo>
                      <a:pt x="28" y="6"/>
                    </a:lnTo>
                    <a:lnTo>
                      <a:pt x="28" y="7"/>
                    </a:lnTo>
                    <a:lnTo>
                      <a:pt x="28" y="7"/>
                    </a:lnTo>
                    <a:lnTo>
                      <a:pt x="28" y="9"/>
                    </a:lnTo>
                    <a:lnTo>
                      <a:pt x="28" y="11"/>
                    </a:lnTo>
                    <a:lnTo>
                      <a:pt x="28" y="11"/>
                    </a:lnTo>
                    <a:lnTo>
                      <a:pt x="28" y="11"/>
                    </a:lnTo>
                    <a:lnTo>
                      <a:pt x="28" y="11"/>
                    </a:lnTo>
                    <a:lnTo>
                      <a:pt x="28" y="11"/>
                    </a:lnTo>
                    <a:lnTo>
                      <a:pt x="28" y="11"/>
                    </a:lnTo>
                    <a:lnTo>
                      <a:pt x="29" y="11"/>
                    </a:lnTo>
                    <a:lnTo>
                      <a:pt x="29" y="11"/>
                    </a:lnTo>
                    <a:lnTo>
                      <a:pt x="29" y="11"/>
                    </a:lnTo>
                    <a:lnTo>
                      <a:pt x="29" y="11"/>
                    </a:lnTo>
                    <a:lnTo>
                      <a:pt x="29" y="11"/>
                    </a:lnTo>
                    <a:lnTo>
                      <a:pt x="29" y="11"/>
                    </a:lnTo>
                    <a:lnTo>
                      <a:pt x="29" y="13"/>
                    </a:lnTo>
                    <a:lnTo>
                      <a:pt x="29" y="13"/>
                    </a:lnTo>
                    <a:lnTo>
                      <a:pt x="29" y="13"/>
                    </a:lnTo>
                    <a:lnTo>
                      <a:pt x="29" y="13"/>
                    </a:lnTo>
                    <a:lnTo>
                      <a:pt x="29" y="13"/>
                    </a:lnTo>
                    <a:lnTo>
                      <a:pt x="28" y="13"/>
                    </a:lnTo>
                    <a:lnTo>
                      <a:pt x="28" y="21"/>
                    </a:lnTo>
                    <a:lnTo>
                      <a:pt x="29" y="21"/>
                    </a:lnTo>
                    <a:close/>
                    <a:moveTo>
                      <a:pt x="26" y="22"/>
                    </a:moveTo>
                    <a:lnTo>
                      <a:pt x="26" y="14"/>
                    </a:lnTo>
                    <a:lnTo>
                      <a:pt x="25" y="14"/>
                    </a:lnTo>
                    <a:lnTo>
                      <a:pt x="22" y="14"/>
                    </a:lnTo>
                    <a:lnTo>
                      <a:pt x="21" y="14"/>
                    </a:lnTo>
                    <a:lnTo>
                      <a:pt x="19" y="16"/>
                    </a:lnTo>
                    <a:lnTo>
                      <a:pt x="18" y="16"/>
                    </a:lnTo>
                    <a:lnTo>
                      <a:pt x="17" y="16"/>
                    </a:lnTo>
                    <a:lnTo>
                      <a:pt x="15" y="17"/>
                    </a:lnTo>
                    <a:lnTo>
                      <a:pt x="12" y="17"/>
                    </a:lnTo>
                    <a:lnTo>
                      <a:pt x="11" y="18"/>
                    </a:lnTo>
                    <a:lnTo>
                      <a:pt x="8" y="20"/>
                    </a:lnTo>
                    <a:lnTo>
                      <a:pt x="7" y="21"/>
                    </a:lnTo>
                    <a:lnTo>
                      <a:pt x="6" y="22"/>
                    </a:lnTo>
                    <a:lnTo>
                      <a:pt x="4" y="24"/>
                    </a:lnTo>
                    <a:lnTo>
                      <a:pt x="4" y="24"/>
                    </a:lnTo>
                    <a:lnTo>
                      <a:pt x="3" y="25"/>
                    </a:lnTo>
                    <a:lnTo>
                      <a:pt x="3" y="27"/>
                    </a:lnTo>
                    <a:lnTo>
                      <a:pt x="3" y="28"/>
                    </a:lnTo>
                    <a:lnTo>
                      <a:pt x="3" y="29"/>
                    </a:lnTo>
                    <a:lnTo>
                      <a:pt x="3" y="29"/>
                    </a:lnTo>
                    <a:lnTo>
                      <a:pt x="3" y="31"/>
                    </a:lnTo>
                    <a:lnTo>
                      <a:pt x="4" y="31"/>
                    </a:lnTo>
                    <a:lnTo>
                      <a:pt x="4" y="31"/>
                    </a:lnTo>
                    <a:lnTo>
                      <a:pt x="6" y="32"/>
                    </a:lnTo>
                    <a:lnTo>
                      <a:pt x="7" y="32"/>
                    </a:lnTo>
                    <a:lnTo>
                      <a:pt x="8" y="32"/>
                    </a:lnTo>
                    <a:lnTo>
                      <a:pt x="8" y="31"/>
                    </a:lnTo>
                    <a:lnTo>
                      <a:pt x="10" y="31"/>
                    </a:lnTo>
                    <a:lnTo>
                      <a:pt x="11" y="31"/>
                    </a:lnTo>
                    <a:lnTo>
                      <a:pt x="12" y="31"/>
                    </a:lnTo>
                    <a:lnTo>
                      <a:pt x="14" y="29"/>
                    </a:lnTo>
                    <a:lnTo>
                      <a:pt x="17" y="29"/>
                    </a:lnTo>
                    <a:lnTo>
                      <a:pt x="18" y="28"/>
                    </a:lnTo>
                    <a:lnTo>
                      <a:pt x="19" y="27"/>
                    </a:lnTo>
                    <a:lnTo>
                      <a:pt x="21" y="27"/>
                    </a:lnTo>
                    <a:lnTo>
                      <a:pt x="22" y="25"/>
                    </a:lnTo>
                    <a:lnTo>
                      <a:pt x="24" y="25"/>
                    </a:lnTo>
                    <a:lnTo>
                      <a:pt x="24" y="24"/>
                    </a:lnTo>
                    <a:lnTo>
                      <a:pt x="25" y="24"/>
                    </a:lnTo>
                    <a:lnTo>
                      <a:pt x="25" y="22"/>
                    </a:lnTo>
                    <a:lnTo>
                      <a:pt x="26" y="22"/>
                    </a:lnTo>
                    <a:close/>
                  </a:path>
                </a:pathLst>
              </a:custGeom>
              <a:solidFill>
                <a:srgbClr val="1F1A17"/>
              </a:solidFill>
              <a:ln w="9525">
                <a:noFill/>
                <a:round/>
                <a:headEnd/>
                <a:tailEnd/>
              </a:ln>
            </p:spPr>
            <p:txBody>
              <a:bodyPr/>
              <a:lstStyle/>
              <a:p>
                <a:pPr>
                  <a:defRPr/>
                </a:pPr>
                <a:endParaRPr lang="en-US"/>
              </a:p>
            </p:txBody>
          </p:sp>
          <p:sp>
            <p:nvSpPr>
              <p:cNvPr id="408595" name="Freeform 19"/>
              <p:cNvSpPr>
                <a:spLocks noEditPoints="1"/>
              </p:cNvSpPr>
              <p:nvPr/>
            </p:nvSpPr>
            <p:spPr bwMode="auto">
              <a:xfrm>
                <a:off x="1828" y="954"/>
                <a:ext cx="27" cy="59"/>
              </a:xfrm>
              <a:custGeom>
                <a:avLst/>
                <a:gdLst/>
                <a:ahLst/>
                <a:cxnLst>
                  <a:cxn ang="0">
                    <a:pos x="25" y="39"/>
                  </a:cxn>
                  <a:cxn ang="0">
                    <a:pos x="25" y="42"/>
                  </a:cxn>
                  <a:cxn ang="0">
                    <a:pos x="24" y="45"/>
                  </a:cxn>
                  <a:cxn ang="0">
                    <a:pos x="21" y="47"/>
                  </a:cxn>
                  <a:cxn ang="0">
                    <a:pos x="20" y="50"/>
                  </a:cxn>
                  <a:cxn ang="0">
                    <a:pos x="17" y="52"/>
                  </a:cxn>
                  <a:cxn ang="0">
                    <a:pos x="14" y="53"/>
                  </a:cxn>
                  <a:cxn ang="0">
                    <a:pos x="11" y="56"/>
                  </a:cxn>
                  <a:cxn ang="0">
                    <a:pos x="9" y="57"/>
                  </a:cxn>
                  <a:cxn ang="0">
                    <a:pos x="6" y="57"/>
                  </a:cxn>
                  <a:cxn ang="0">
                    <a:pos x="4" y="59"/>
                  </a:cxn>
                  <a:cxn ang="0">
                    <a:pos x="3" y="59"/>
                  </a:cxn>
                  <a:cxn ang="0">
                    <a:pos x="3" y="59"/>
                  </a:cxn>
                  <a:cxn ang="0">
                    <a:pos x="3" y="59"/>
                  </a:cxn>
                  <a:cxn ang="0">
                    <a:pos x="2" y="59"/>
                  </a:cxn>
                  <a:cxn ang="0">
                    <a:pos x="2" y="59"/>
                  </a:cxn>
                  <a:cxn ang="0">
                    <a:pos x="3" y="59"/>
                  </a:cxn>
                  <a:cxn ang="0">
                    <a:pos x="2" y="36"/>
                  </a:cxn>
                  <a:cxn ang="0">
                    <a:pos x="0" y="35"/>
                  </a:cxn>
                  <a:cxn ang="0">
                    <a:pos x="0" y="35"/>
                  </a:cxn>
                  <a:cxn ang="0">
                    <a:pos x="0" y="35"/>
                  </a:cxn>
                  <a:cxn ang="0">
                    <a:pos x="2" y="35"/>
                  </a:cxn>
                  <a:cxn ang="0">
                    <a:pos x="2" y="0"/>
                  </a:cxn>
                  <a:cxn ang="0">
                    <a:pos x="3" y="34"/>
                  </a:cxn>
                  <a:cxn ang="0">
                    <a:pos x="6" y="34"/>
                  </a:cxn>
                  <a:cxn ang="0">
                    <a:pos x="9" y="32"/>
                  </a:cxn>
                  <a:cxn ang="0">
                    <a:pos x="10" y="31"/>
                  </a:cxn>
                  <a:cxn ang="0">
                    <a:pos x="10" y="31"/>
                  </a:cxn>
                  <a:cxn ang="0">
                    <a:pos x="13" y="29"/>
                  </a:cxn>
                  <a:cxn ang="0">
                    <a:pos x="16" y="29"/>
                  </a:cxn>
                  <a:cxn ang="0">
                    <a:pos x="17" y="29"/>
                  </a:cxn>
                  <a:cxn ang="0">
                    <a:pos x="20" y="28"/>
                  </a:cxn>
                  <a:cxn ang="0">
                    <a:pos x="22" y="29"/>
                  </a:cxn>
                  <a:cxn ang="0">
                    <a:pos x="24" y="31"/>
                  </a:cxn>
                  <a:cxn ang="0">
                    <a:pos x="25" y="34"/>
                  </a:cxn>
                  <a:cxn ang="0">
                    <a:pos x="27" y="36"/>
                  </a:cxn>
                  <a:cxn ang="0">
                    <a:pos x="24" y="35"/>
                  </a:cxn>
                  <a:cxn ang="0">
                    <a:pos x="24" y="32"/>
                  </a:cxn>
                  <a:cxn ang="0">
                    <a:pos x="22" y="31"/>
                  </a:cxn>
                  <a:cxn ang="0">
                    <a:pos x="20" y="29"/>
                  </a:cxn>
                  <a:cxn ang="0">
                    <a:pos x="18" y="29"/>
                  </a:cxn>
                  <a:cxn ang="0">
                    <a:pos x="16" y="31"/>
                  </a:cxn>
                  <a:cxn ang="0">
                    <a:pos x="14" y="31"/>
                  </a:cxn>
                  <a:cxn ang="0">
                    <a:pos x="11" y="32"/>
                  </a:cxn>
                  <a:cxn ang="0">
                    <a:pos x="10" y="32"/>
                  </a:cxn>
                  <a:cxn ang="0">
                    <a:pos x="9" y="34"/>
                  </a:cxn>
                  <a:cxn ang="0">
                    <a:pos x="7" y="35"/>
                  </a:cxn>
                  <a:cxn ang="0">
                    <a:pos x="4" y="36"/>
                  </a:cxn>
                  <a:cxn ang="0">
                    <a:pos x="3" y="57"/>
                  </a:cxn>
                  <a:cxn ang="0">
                    <a:pos x="6" y="56"/>
                  </a:cxn>
                  <a:cxn ang="0">
                    <a:pos x="9" y="54"/>
                  </a:cxn>
                  <a:cxn ang="0">
                    <a:pos x="11" y="53"/>
                  </a:cxn>
                  <a:cxn ang="0">
                    <a:pos x="14" y="52"/>
                  </a:cxn>
                  <a:cxn ang="0">
                    <a:pos x="18" y="47"/>
                  </a:cxn>
                  <a:cxn ang="0">
                    <a:pos x="21" y="45"/>
                  </a:cxn>
                  <a:cxn ang="0">
                    <a:pos x="24" y="41"/>
                  </a:cxn>
                  <a:cxn ang="0">
                    <a:pos x="24" y="36"/>
                  </a:cxn>
                </a:cxnLst>
                <a:rect l="0" t="0" r="r" b="b"/>
                <a:pathLst>
                  <a:path w="27" h="59">
                    <a:moveTo>
                      <a:pt x="27" y="36"/>
                    </a:moveTo>
                    <a:lnTo>
                      <a:pt x="25" y="39"/>
                    </a:lnTo>
                    <a:lnTo>
                      <a:pt x="25" y="41"/>
                    </a:lnTo>
                    <a:lnTo>
                      <a:pt x="25" y="42"/>
                    </a:lnTo>
                    <a:lnTo>
                      <a:pt x="24" y="43"/>
                    </a:lnTo>
                    <a:lnTo>
                      <a:pt x="24" y="45"/>
                    </a:lnTo>
                    <a:lnTo>
                      <a:pt x="22" y="46"/>
                    </a:lnTo>
                    <a:lnTo>
                      <a:pt x="21" y="47"/>
                    </a:lnTo>
                    <a:lnTo>
                      <a:pt x="20" y="49"/>
                    </a:lnTo>
                    <a:lnTo>
                      <a:pt x="20" y="50"/>
                    </a:lnTo>
                    <a:lnTo>
                      <a:pt x="18" y="50"/>
                    </a:lnTo>
                    <a:lnTo>
                      <a:pt x="17" y="52"/>
                    </a:lnTo>
                    <a:lnTo>
                      <a:pt x="16" y="53"/>
                    </a:lnTo>
                    <a:lnTo>
                      <a:pt x="14" y="53"/>
                    </a:lnTo>
                    <a:lnTo>
                      <a:pt x="13" y="54"/>
                    </a:lnTo>
                    <a:lnTo>
                      <a:pt x="11" y="56"/>
                    </a:lnTo>
                    <a:lnTo>
                      <a:pt x="10" y="56"/>
                    </a:lnTo>
                    <a:lnTo>
                      <a:pt x="9" y="57"/>
                    </a:lnTo>
                    <a:lnTo>
                      <a:pt x="7" y="57"/>
                    </a:lnTo>
                    <a:lnTo>
                      <a:pt x="6" y="57"/>
                    </a:lnTo>
                    <a:lnTo>
                      <a:pt x="6" y="59"/>
                    </a:lnTo>
                    <a:lnTo>
                      <a:pt x="4" y="59"/>
                    </a:lnTo>
                    <a:lnTo>
                      <a:pt x="3" y="59"/>
                    </a:lnTo>
                    <a:lnTo>
                      <a:pt x="3" y="59"/>
                    </a:lnTo>
                    <a:lnTo>
                      <a:pt x="3" y="59"/>
                    </a:lnTo>
                    <a:lnTo>
                      <a:pt x="3" y="59"/>
                    </a:lnTo>
                    <a:lnTo>
                      <a:pt x="3" y="59"/>
                    </a:lnTo>
                    <a:lnTo>
                      <a:pt x="3" y="59"/>
                    </a:lnTo>
                    <a:lnTo>
                      <a:pt x="2" y="59"/>
                    </a:lnTo>
                    <a:lnTo>
                      <a:pt x="2" y="59"/>
                    </a:lnTo>
                    <a:lnTo>
                      <a:pt x="2" y="59"/>
                    </a:lnTo>
                    <a:lnTo>
                      <a:pt x="2" y="59"/>
                    </a:lnTo>
                    <a:lnTo>
                      <a:pt x="2" y="59"/>
                    </a:lnTo>
                    <a:lnTo>
                      <a:pt x="3" y="59"/>
                    </a:lnTo>
                    <a:lnTo>
                      <a:pt x="2" y="59"/>
                    </a:lnTo>
                    <a:lnTo>
                      <a:pt x="2" y="36"/>
                    </a:lnTo>
                    <a:lnTo>
                      <a:pt x="0" y="35"/>
                    </a:lnTo>
                    <a:lnTo>
                      <a:pt x="0" y="35"/>
                    </a:lnTo>
                    <a:lnTo>
                      <a:pt x="0" y="35"/>
                    </a:lnTo>
                    <a:lnTo>
                      <a:pt x="0" y="35"/>
                    </a:lnTo>
                    <a:lnTo>
                      <a:pt x="0" y="35"/>
                    </a:lnTo>
                    <a:lnTo>
                      <a:pt x="0" y="35"/>
                    </a:lnTo>
                    <a:lnTo>
                      <a:pt x="2" y="35"/>
                    </a:lnTo>
                    <a:lnTo>
                      <a:pt x="2" y="35"/>
                    </a:lnTo>
                    <a:lnTo>
                      <a:pt x="2" y="35"/>
                    </a:lnTo>
                    <a:lnTo>
                      <a:pt x="2" y="0"/>
                    </a:lnTo>
                    <a:lnTo>
                      <a:pt x="3" y="0"/>
                    </a:lnTo>
                    <a:lnTo>
                      <a:pt x="3" y="34"/>
                    </a:lnTo>
                    <a:lnTo>
                      <a:pt x="4" y="34"/>
                    </a:lnTo>
                    <a:lnTo>
                      <a:pt x="6" y="34"/>
                    </a:lnTo>
                    <a:lnTo>
                      <a:pt x="7" y="32"/>
                    </a:lnTo>
                    <a:lnTo>
                      <a:pt x="9" y="32"/>
                    </a:lnTo>
                    <a:lnTo>
                      <a:pt x="9" y="32"/>
                    </a:lnTo>
                    <a:lnTo>
                      <a:pt x="10" y="31"/>
                    </a:lnTo>
                    <a:lnTo>
                      <a:pt x="10" y="31"/>
                    </a:lnTo>
                    <a:lnTo>
                      <a:pt x="10" y="31"/>
                    </a:lnTo>
                    <a:lnTo>
                      <a:pt x="11" y="31"/>
                    </a:lnTo>
                    <a:lnTo>
                      <a:pt x="13" y="29"/>
                    </a:lnTo>
                    <a:lnTo>
                      <a:pt x="14" y="29"/>
                    </a:lnTo>
                    <a:lnTo>
                      <a:pt x="16" y="29"/>
                    </a:lnTo>
                    <a:lnTo>
                      <a:pt x="17" y="29"/>
                    </a:lnTo>
                    <a:lnTo>
                      <a:pt x="17" y="29"/>
                    </a:lnTo>
                    <a:lnTo>
                      <a:pt x="18" y="28"/>
                    </a:lnTo>
                    <a:lnTo>
                      <a:pt x="20" y="28"/>
                    </a:lnTo>
                    <a:lnTo>
                      <a:pt x="21" y="29"/>
                    </a:lnTo>
                    <a:lnTo>
                      <a:pt x="22" y="29"/>
                    </a:lnTo>
                    <a:lnTo>
                      <a:pt x="24" y="29"/>
                    </a:lnTo>
                    <a:lnTo>
                      <a:pt x="24" y="31"/>
                    </a:lnTo>
                    <a:lnTo>
                      <a:pt x="25" y="32"/>
                    </a:lnTo>
                    <a:lnTo>
                      <a:pt x="25" y="34"/>
                    </a:lnTo>
                    <a:lnTo>
                      <a:pt x="25" y="35"/>
                    </a:lnTo>
                    <a:lnTo>
                      <a:pt x="27" y="36"/>
                    </a:lnTo>
                    <a:close/>
                    <a:moveTo>
                      <a:pt x="24" y="36"/>
                    </a:moveTo>
                    <a:lnTo>
                      <a:pt x="24" y="35"/>
                    </a:lnTo>
                    <a:lnTo>
                      <a:pt x="24" y="34"/>
                    </a:lnTo>
                    <a:lnTo>
                      <a:pt x="24" y="32"/>
                    </a:lnTo>
                    <a:lnTo>
                      <a:pt x="22" y="32"/>
                    </a:lnTo>
                    <a:lnTo>
                      <a:pt x="22" y="31"/>
                    </a:lnTo>
                    <a:lnTo>
                      <a:pt x="21" y="31"/>
                    </a:lnTo>
                    <a:lnTo>
                      <a:pt x="20" y="29"/>
                    </a:lnTo>
                    <a:lnTo>
                      <a:pt x="18" y="29"/>
                    </a:lnTo>
                    <a:lnTo>
                      <a:pt x="18" y="29"/>
                    </a:lnTo>
                    <a:lnTo>
                      <a:pt x="17" y="31"/>
                    </a:lnTo>
                    <a:lnTo>
                      <a:pt x="16" y="31"/>
                    </a:lnTo>
                    <a:lnTo>
                      <a:pt x="16" y="31"/>
                    </a:lnTo>
                    <a:lnTo>
                      <a:pt x="14" y="31"/>
                    </a:lnTo>
                    <a:lnTo>
                      <a:pt x="13" y="31"/>
                    </a:lnTo>
                    <a:lnTo>
                      <a:pt x="11" y="32"/>
                    </a:lnTo>
                    <a:lnTo>
                      <a:pt x="10" y="32"/>
                    </a:lnTo>
                    <a:lnTo>
                      <a:pt x="10" y="32"/>
                    </a:lnTo>
                    <a:lnTo>
                      <a:pt x="9" y="34"/>
                    </a:lnTo>
                    <a:lnTo>
                      <a:pt x="9" y="34"/>
                    </a:lnTo>
                    <a:lnTo>
                      <a:pt x="7" y="34"/>
                    </a:lnTo>
                    <a:lnTo>
                      <a:pt x="7" y="35"/>
                    </a:lnTo>
                    <a:lnTo>
                      <a:pt x="6" y="35"/>
                    </a:lnTo>
                    <a:lnTo>
                      <a:pt x="4" y="36"/>
                    </a:lnTo>
                    <a:lnTo>
                      <a:pt x="3" y="36"/>
                    </a:lnTo>
                    <a:lnTo>
                      <a:pt x="3" y="57"/>
                    </a:lnTo>
                    <a:lnTo>
                      <a:pt x="4" y="56"/>
                    </a:lnTo>
                    <a:lnTo>
                      <a:pt x="6" y="56"/>
                    </a:lnTo>
                    <a:lnTo>
                      <a:pt x="7" y="56"/>
                    </a:lnTo>
                    <a:lnTo>
                      <a:pt x="9" y="54"/>
                    </a:lnTo>
                    <a:lnTo>
                      <a:pt x="10" y="54"/>
                    </a:lnTo>
                    <a:lnTo>
                      <a:pt x="11" y="53"/>
                    </a:lnTo>
                    <a:lnTo>
                      <a:pt x="13" y="53"/>
                    </a:lnTo>
                    <a:lnTo>
                      <a:pt x="14" y="52"/>
                    </a:lnTo>
                    <a:lnTo>
                      <a:pt x="17" y="50"/>
                    </a:lnTo>
                    <a:lnTo>
                      <a:pt x="18" y="47"/>
                    </a:lnTo>
                    <a:lnTo>
                      <a:pt x="20" y="46"/>
                    </a:lnTo>
                    <a:lnTo>
                      <a:pt x="21" y="45"/>
                    </a:lnTo>
                    <a:lnTo>
                      <a:pt x="22" y="43"/>
                    </a:lnTo>
                    <a:lnTo>
                      <a:pt x="24" y="41"/>
                    </a:lnTo>
                    <a:lnTo>
                      <a:pt x="24" y="39"/>
                    </a:lnTo>
                    <a:lnTo>
                      <a:pt x="24" y="36"/>
                    </a:lnTo>
                    <a:close/>
                  </a:path>
                </a:pathLst>
              </a:custGeom>
              <a:solidFill>
                <a:srgbClr val="1F1A17"/>
              </a:solidFill>
              <a:ln w="9525">
                <a:noFill/>
                <a:round/>
                <a:headEnd/>
                <a:tailEnd/>
              </a:ln>
            </p:spPr>
            <p:txBody>
              <a:bodyPr/>
              <a:lstStyle/>
              <a:p>
                <a:pPr>
                  <a:defRPr/>
                </a:pPr>
                <a:endParaRPr lang="en-US"/>
              </a:p>
            </p:txBody>
          </p:sp>
          <p:sp>
            <p:nvSpPr>
              <p:cNvPr id="408596" name="Rectangle 20"/>
              <p:cNvSpPr>
                <a:spLocks noChangeArrowheads="1"/>
              </p:cNvSpPr>
              <p:nvPr/>
            </p:nvSpPr>
            <p:spPr bwMode="auto">
              <a:xfrm>
                <a:off x="1859" y="957"/>
                <a:ext cx="3" cy="56"/>
              </a:xfrm>
              <a:prstGeom prst="rect">
                <a:avLst/>
              </a:prstGeom>
              <a:solidFill>
                <a:srgbClr val="1F1A17"/>
              </a:solidFill>
              <a:ln w="9525">
                <a:noFill/>
                <a:miter lim="800000"/>
                <a:headEnd/>
                <a:tailEnd/>
              </a:ln>
            </p:spPr>
            <p:txBody>
              <a:bodyPr/>
              <a:lstStyle/>
              <a:p>
                <a:pPr>
                  <a:defRPr/>
                </a:pPr>
                <a:endParaRPr lang="en-US"/>
              </a:p>
            </p:txBody>
          </p:sp>
          <p:sp>
            <p:nvSpPr>
              <p:cNvPr id="408597" name="Freeform 21"/>
              <p:cNvSpPr>
                <a:spLocks/>
              </p:cNvSpPr>
              <p:nvPr/>
            </p:nvSpPr>
            <p:spPr bwMode="auto">
              <a:xfrm>
                <a:off x="1868" y="979"/>
                <a:ext cx="25" cy="34"/>
              </a:xfrm>
              <a:custGeom>
                <a:avLst/>
                <a:gdLst/>
                <a:ahLst/>
                <a:cxnLst>
                  <a:cxn ang="0">
                    <a:pos x="24" y="9"/>
                  </a:cxn>
                  <a:cxn ang="0">
                    <a:pos x="23" y="11"/>
                  </a:cxn>
                  <a:cxn ang="0">
                    <a:pos x="18" y="14"/>
                  </a:cxn>
                  <a:cxn ang="0">
                    <a:pos x="16" y="16"/>
                  </a:cxn>
                  <a:cxn ang="0">
                    <a:pos x="13" y="16"/>
                  </a:cxn>
                  <a:cxn ang="0">
                    <a:pos x="10" y="16"/>
                  </a:cxn>
                  <a:cxn ang="0">
                    <a:pos x="10" y="16"/>
                  </a:cxn>
                  <a:cxn ang="0">
                    <a:pos x="10" y="16"/>
                  </a:cxn>
                  <a:cxn ang="0">
                    <a:pos x="12" y="13"/>
                  </a:cxn>
                  <a:cxn ang="0">
                    <a:pos x="12" y="13"/>
                  </a:cxn>
                  <a:cxn ang="0">
                    <a:pos x="12" y="14"/>
                  </a:cxn>
                  <a:cxn ang="0">
                    <a:pos x="13" y="13"/>
                  </a:cxn>
                  <a:cxn ang="0">
                    <a:pos x="16" y="13"/>
                  </a:cxn>
                  <a:cxn ang="0">
                    <a:pos x="18" y="11"/>
                  </a:cxn>
                  <a:cxn ang="0">
                    <a:pos x="21" y="10"/>
                  </a:cxn>
                  <a:cxn ang="0">
                    <a:pos x="23" y="9"/>
                  </a:cxn>
                  <a:cxn ang="0">
                    <a:pos x="24" y="6"/>
                  </a:cxn>
                  <a:cxn ang="0">
                    <a:pos x="24" y="6"/>
                  </a:cxn>
                  <a:cxn ang="0">
                    <a:pos x="24" y="4"/>
                  </a:cxn>
                  <a:cxn ang="0">
                    <a:pos x="24" y="4"/>
                  </a:cxn>
                  <a:cxn ang="0">
                    <a:pos x="23" y="3"/>
                  </a:cxn>
                  <a:cxn ang="0">
                    <a:pos x="21" y="3"/>
                  </a:cxn>
                  <a:cxn ang="0">
                    <a:pos x="18" y="3"/>
                  </a:cxn>
                  <a:cxn ang="0">
                    <a:pos x="16" y="3"/>
                  </a:cxn>
                  <a:cxn ang="0">
                    <a:pos x="13" y="4"/>
                  </a:cxn>
                  <a:cxn ang="0">
                    <a:pos x="10" y="6"/>
                  </a:cxn>
                  <a:cxn ang="0">
                    <a:pos x="9" y="9"/>
                  </a:cxn>
                  <a:cxn ang="0">
                    <a:pos x="6" y="13"/>
                  </a:cxn>
                  <a:cxn ang="0">
                    <a:pos x="3" y="17"/>
                  </a:cxn>
                  <a:cxn ang="0">
                    <a:pos x="2" y="21"/>
                  </a:cxn>
                  <a:cxn ang="0">
                    <a:pos x="2" y="22"/>
                  </a:cxn>
                  <a:cxn ang="0">
                    <a:pos x="2" y="24"/>
                  </a:cxn>
                  <a:cxn ang="0">
                    <a:pos x="2" y="25"/>
                  </a:cxn>
                  <a:cxn ang="0">
                    <a:pos x="3" y="29"/>
                  </a:cxn>
                  <a:cxn ang="0">
                    <a:pos x="6" y="31"/>
                  </a:cxn>
                  <a:cxn ang="0">
                    <a:pos x="12" y="31"/>
                  </a:cxn>
                  <a:cxn ang="0">
                    <a:pos x="17" y="28"/>
                  </a:cxn>
                  <a:cxn ang="0">
                    <a:pos x="23" y="22"/>
                  </a:cxn>
                  <a:cxn ang="0">
                    <a:pos x="20" y="28"/>
                  </a:cxn>
                  <a:cxn ang="0">
                    <a:pos x="14" y="32"/>
                  </a:cxn>
                  <a:cxn ang="0">
                    <a:pos x="7" y="34"/>
                  </a:cxn>
                  <a:cxn ang="0">
                    <a:pos x="6" y="32"/>
                  </a:cxn>
                  <a:cxn ang="0">
                    <a:pos x="3" y="32"/>
                  </a:cxn>
                  <a:cxn ang="0">
                    <a:pos x="2" y="31"/>
                  </a:cxn>
                  <a:cxn ang="0">
                    <a:pos x="0" y="28"/>
                  </a:cxn>
                  <a:cxn ang="0">
                    <a:pos x="0" y="25"/>
                  </a:cxn>
                  <a:cxn ang="0">
                    <a:pos x="0" y="24"/>
                  </a:cxn>
                  <a:cxn ang="0">
                    <a:pos x="0" y="22"/>
                  </a:cxn>
                  <a:cxn ang="0">
                    <a:pos x="0" y="21"/>
                  </a:cxn>
                  <a:cxn ang="0">
                    <a:pos x="2" y="16"/>
                  </a:cxn>
                  <a:cxn ang="0">
                    <a:pos x="3" y="11"/>
                  </a:cxn>
                  <a:cxn ang="0">
                    <a:pos x="7" y="7"/>
                  </a:cxn>
                  <a:cxn ang="0">
                    <a:pos x="10" y="4"/>
                  </a:cxn>
                  <a:cxn ang="0">
                    <a:pos x="13" y="3"/>
                  </a:cxn>
                  <a:cxn ang="0">
                    <a:pos x="16" y="2"/>
                  </a:cxn>
                  <a:cxn ang="0">
                    <a:pos x="18" y="2"/>
                  </a:cxn>
                  <a:cxn ang="0">
                    <a:pos x="21" y="0"/>
                  </a:cxn>
                  <a:cxn ang="0">
                    <a:pos x="24" y="2"/>
                  </a:cxn>
                  <a:cxn ang="0">
                    <a:pos x="25" y="3"/>
                  </a:cxn>
                  <a:cxn ang="0">
                    <a:pos x="25" y="4"/>
                  </a:cxn>
                  <a:cxn ang="0">
                    <a:pos x="25" y="6"/>
                  </a:cxn>
                  <a:cxn ang="0">
                    <a:pos x="25" y="7"/>
                  </a:cxn>
                </a:cxnLst>
                <a:rect l="0" t="0" r="r" b="b"/>
                <a:pathLst>
                  <a:path w="25" h="34">
                    <a:moveTo>
                      <a:pt x="25" y="7"/>
                    </a:moveTo>
                    <a:lnTo>
                      <a:pt x="25" y="9"/>
                    </a:lnTo>
                    <a:lnTo>
                      <a:pt x="24" y="9"/>
                    </a:lnTo>
                    <a:lnTo>
                      <a:pt x="24" y="10"/>
                    </a:lnTo>
                    <a:lnTo>
                      <a:pt x="23" y="11"/>
                    </a:lnTo>
                    <a:lnTo>
                      <a:pt x="23" y="11"/>
                    </a:lnTo>
                    <a:lnTo>
                      <a:pt x="21" y="13"/>
                    </a:lnTo>
                    <a:lnTo>
                      <a:pt x="20" y="13"/>
                    </a:lnTo>
                    <a:lnTo>
                      <a:pt x="18" y="14"/>
                    </a:lnTo>
                    <a:lnTo>
                      <a:pt x="17" y="14"/>
                    </a:lnTo>
                    <a:lnTo>
                      <a:pt x="17" y="14"/>
                    </a:lnTo>
                    <a:lnTo>
                      <a:pt x="16" y="16"/>
                    </a:lnTo>
                    <a:lnTo>
                      <a:pt x="14" y="16"/>
                    </a:lnTo>
                    <a:lnTo>
                      <a:pt x="13" y="16"/>
                    </a:lnTo>
                    <a:lnTo>
                      <a:pt x="13" y="16"/>
                    </a:lnTo>
                    <a:lnTo>
                      <a:pt x="12" y="16"/>
                    </a:lnTo>
                    <a:lnTo>
                      <a:pt x="10" y="16"/>
                    </a:lnTo>
                    <a:lnTo>
                      <a:pt x="10" y="16"/>
                    </a:lnTo>
                    <a:lnTo>
                      <a:pt x="10" y="16"/>
                    </a:lnTo>
                    <a:lnTo>
                      <a:pt x="10" y="16"/>
                    </a:lnTo>
                    <a:lnTo>
                      <a:pt x="10" y="16"/>
                    </a:lnTo>
                    <a:lnTo>
                      <a:pt x="10" y="16"/>
                    </a:lnTo>
                    <a:lnTo>
                      <a:pt x="10" y="16"/>
                    </a:lnTo>
                    <a:lnTo>
                      <a:pt x="10" y="16"/>
                    </a:lnTo>
                    <a:lnTo>
                      <a:pt x="9" y="16"/>
                    </a:lnTo>
                    <a:lnTo>
                      <a:pt x="12" y="13"/>
                    </a:lnTo>
                    <a:lnTo>
                      <a:pt x="12" y="13"/>
                    </a:lnTo>
                    <a:lnTo>
                      <a:pt x="12" y="13"/>
                    </a:lnTo>
                    <a:lnTo>
                      <a:pt x="12" y="13"/>
                    </a:lnTo>
                    <a:lnTo>
                      <a:pt x="12" y="13"/>
                    </a:lnTo>
                    <a:lnTo>
                      <a:pt x="12" y="14"/>
                    </a:lnTo>
                    <a:lnTo>
                      <a:pt x="12" y="14"/>
                    </a:lnTo>
                    <a:lnTo>
                      <a:pt x="12" y="14"/>
                    </a:lnTo>
                    <a:lnTo>
                      <a:pt x="12" y="14"/>
                    </a:lnTo>
                    <a:lnTo>
                      <a:pt x="13" y="14"/>
                    </a:lnTo>
                    <a:lnTo>
                      <a:pt x="13" y="13"/>
                    </a:lnTo>
                    <a:lnTo>
                      <a:pt x="14" y="13"/>
                    </a:lnTo>
                    <a:lnTo>
                      <a:pt x="14" y="13"/>
                    </a:lnTo>
                    <a:lnTo>
                      <a:pt x="16" y="13"/>
                    </a:lnTo>
                    <a:lnTo>
                      <a:pt x="17" y="13"/>
                    </a:lnTo>
                    <a:lnTo>
                      <a:pt x="17" y="13"/>
                    </a:lnTo>
                    <a:lnTo>
                      <a:pt x="18" y="11"/>
                    </a:lnTo>
                    <a:lnTo>
                      <a:pt x="20" y="11"/>
                    </a:lnTo>
                    <a:lnTo>
                      <a:pt x="20" y="10"/>
                    </a:lnTo>
                    <a:lnTo>
                      <a:pt x="21" y="10"/>
                    </a:lnTo>
                    <a:lnTo>
                      <a:pt x="21" y="9"/>
                    </a:lnTo>
                    <a:lnTo>
                      <a:pt x="23" y="9"/>
                    </a:lnTo>
                    <a:lnTo>
                      <a:pt x="23" y="9"/>
                    </a:lnTo>
                    <a:lnTo>
                      <a:pt x="23" y="7"/>
                    </a:lnTo>
                    <a:lnTo>
                      <a:pt x="24" y="7"/>
                    </a:lnTo>
                    <a:lnTo>
                      <a:pt x="24" y="6"/>
                    </a:lnTo>
                    <a:lnTo>
                      <a:pt x="24" y="6"/>
                    </a:lnTo>
                    <a:lnTo>
                      <a:pt x="24" y="6"/>
                    </a:lnTo>
                    <a:lnTo>
                      <a:pt x="24" y="6"/>
                    </a:lnTo>
                    <a:lnTo>
                      <a:pt x="24" y="6"/>
                    </a:lnTo>
                    <a:lnTo>
                      <a:pt x="24" y="6"/>
                    </a:lnTo>
                    <a:lnTo>
                      <a:pt x="24" y="4"/>
                    </a:lnTo>
                    <a:lnTo>
                      <a:pt x="24" y="4"/>
                    </a:lnTo>
                    <a:lnTo>
                      <a:pt x="24" y="4"/>
                    </a:lnTo>
                    <a:lnTo>
                      <a:pt x="24" y="4"/>
                    </a:lnTo>
                    <a:lnTo>
                      <a:pt x="24" y="3"/>
                    </a:lnTo>
                    <a:lnTo>
                      <a:pt x="23" y="3"/>
                    </a:lnTo>
                    <a:lnTo>
                      <a:pt x="23" y="3"/>
                    </a:lnTo>
                    <a:lnTo>
                      <a:pt x="23" y="3"/>
                    </a:lnTo>
                    <a:lnTo>
                      <a:pt x="21" y="3"/>
                    </a:lnTo>
                    <a:lnTo>
                      <a:pt x="21" y="3"/>
                    </a:lnTo>
                    <a:lnTo>
                      <a:pt x="20" y="3"/>
                    </a:lnTo>
                    <a:lnTo>
                      <a:pt x="20" y="3"/>
                    </a:lnTo>
                    <a:lnTo>
                      <a:pt x="18" y="3"/>
                    </a:lnTo>
                    <a:lnTo>
                      <a:pt x="18" y="3"/>
                    </a:lnTo>
                    <a:lnTo>
                      <a:pt x="17" y="3"/>
                    </a:lnTo>
                    <a:lnTo>
                      <a:pt x="16" y="3"/>
                    </a:lnTo>
                    <a:lnTo>
                      <a:pt x="14" y="4"/>
                    </a:lnTo>
                    <a:lnTo>
                      <a:pt x="14" y="4"/>
                    </a:lnTo>
                    <a:lnTo>
                      <a:pt x="13" y="4"/>
                    </a:lnTo>
                    <a:lnTo>
                      <a:pt x="13" y="6"/>
                    </a:lnTo>
                    <a:lnTo>
                      <a:pt x="12" y="6"/>
                    </a:lnTo>
                    <a:lnTo>
                      <a:pt x="10" y="6"/>
                    </a:lnTo>
                    <a:lnTo>
                      <a:pt x="10" y="7"/>
                    </a:lnTo>
                    <a:lnTo>
                      <a:pt x="9" y="9"/>
                    </a:lnTo>
                    <a:lnTo>
                      <a:pt x="9" y="9"/>
                    </a:lnTo>
                    <a:lnTo>
                      <a:pt x="7" y="10"/>
                    </a:lnTo>
                    <a:lnTo>
                      <a:pt x="6" y="11"/>
                    </a:lnTo>
                    <a:lnTo>
                      <a:pt x="6" y="13"/>
                    </a:lnTo>
                    <a:lnTo>
                      <a:pt x="5" y="14"/>
                    </a:lnTo>
                    <a:lnTo>
                      <a:pt x="5" y="16"/>
                    </a:lnTo>
                    <a:lnTo>
                      <a:pt x="3" y="17"/>
                    </a:lnTo>
                    <a:lnTo>
                      <a:pt x="3" y="18"/>
                    </a:lnTo>
                    <a:lnTo>
                      <a:pt x="3" y="20"/>
                    </a:lnTo>
                    <a:lnTo>
                      <a:pt x="2" y="21"/>
                    </a:lnTo>
                    <a:lnTo>
                      <a:pt x="2" y="21"/>
                    </a:lnTo>
                    <a:lnTo>
                      <a:pt x="2" y="22"/>
                    </a:lnTo>
                    <a:lnTo>
                      <a:pt x="2" y="22"/>
                    </a:lnTo>
                    <a:lnTo>
                      <a:pt x="2" y="22"/>
                    </a:lnTo>
                    <a:lnTo>
                      <a:pt x="2" y="22"/>
                    </a:lnTo>
                    <a:lnTo>
                      <a:pt x="2" y="24"/>
                    </a:lnTo>
                    <a:lnTo>
                      <a:pt x="2" y="24"/>
                    </a:lnTo>
                    <a:lnTo>
                      <a:pt x="2" y="24"/>
                    </a:lnTo>
                    <a:lnTo>
                      <a:pt x="2" y="25"/>
                    </a:lnTo>
                    <a:lnTo>
                      <a:pt x="3" y="27"/>
                    </a:lnTo>
                    <a:lnTo>
                      <a:pt x="3" y="28"/>
                    </a:lnTo>
                    <a:lnTo>
                      <a:pt x="3" y="29"/>
                    </a:lnTo>
                    <a:lnTo>
                      <a:pt x="5" y="29"/>
                    </a:lnTo>
                    <a:lnTo>
                      <a:pt x="6" y="31"/>
                    </a:lnTo>
                    <a:lnTo>
                      <a:pt x="6" y="31"/>
                    </a:lnTo>
                    <a:lnTo>
                      <a:pt x="7" y="31"/>
                    </a:lnTo>
                    <a:lnTo>
                      <a:pt x="10" y="31"/>
                    </a:lnTo>
                    <a:lnTo>
                      <a:pt x="12" y="31"/>
                    </a:lnTo>
                    <a:lnTo>
                      <a:pt x="13" y="29"/>
                    </a:lnTo>
                    <a:lnTo>
                      <a:pt x="16" y="29"/>
                    </a:lnTo>
                    <a:lnTo>
                      <a:pt x="17" y="28"/>
                    </a:lnTo>
                    <a:lnTo>
                      <a:pt x="18" y="27"/>
                    </a:lnTo>
                    <a:lnTo>
                      <a:pt x="21" y="24"/>
                    </a:lnTo>
                    <a:lnTo>
                      <a:pt x="23" y="22"/>
                    </a:lnTo>
                    <a:lnTo>
                      <a:pt x="24" y="24"/>
                    </a:lnTo>
                    <a:lnTo>
                      <a:pt x="23" y="27"/>
                    </a:lnTo>
                    <a:lnTo>
                      <a:pt x="20" y="28"/>
                    </a:lnTo>
                    <a:lnTo>
                      <a:pt x="18" y="29"/>
                    </a:lnTo>
                    <a:lnTo>
                      <a:pt x="16" y="31"/>
                    </a:lnTo>
                    <a:lnTo>
                      <a:pt x="14" y="32"/>
                    </a:lnTo>
                    <a:lnTo>
                      <a:pt x="12" y="32"/>
                    </a:lnTo>
                    <a:lnTo>
                      <a:pt x="10" y="34"/>
                    </a:lnTo>
                    <a:lnTo>
                      <a:pt x="7" y="34"/>
                    </a:lnTo>
                    <a:lnTo>
                      <a:pt x="7" y="34"/>
                    </a:lnTo>
                    <a:lnTo>
                      <a:pt x="6" y="34"/>
                    </a:lnTo>
                    <a:lnTo>
                      <a:pt x="6" y="32"/>
                    </a:lnTo>
                    <a:lnTo>
                      <a:pt x="5" y="32"/>
                    </a:lnTo>
                    <a:lnTo>
                      <a:pt x="5" y="32"/>
                    </a:lnTo>
                    <a:lnTo>
                      <a:pt x="3" y="32"/>
                    </a:lnTo>
                    <a:lnTo>
                      <a:pt x="3" y="31"/>
                    </a:lnTo>
                    <a:lnTo>
                      <a:pt x="2" y="31"/>
                    </a:lnTo>
                    <a:lnTo>
                      <a:pt x="2" y="31"/>
                    </a:lnTo>
                    <a:lnTo>
                      <a:pt x="2" y="29"/>
                    </a:lnTo>
                    <a:lnTo>
                      <a:pt x="0" y="29"/>
                    </a:lnTo>
                    <a:lnTo>
                      <a:pt x="0"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0" y="20"/>
                    </a:lnTo>
                    <a:lnTo>
                      <a:pt x="0" y="18"/>
                    </a:lnTo>
                    <a:lnTo>
                      <a:pt x="2" y="16"/>
                    </a:lnTo>
                    <a:lnTo>
                      <a:pt x="2" y="14"/>
                    </a:lnTo>
                    <a:lnTo>
                      <a:pt x="3" y="13"/>
                    </a:lnTo>
                    <a:lnTo>
                      <a:pt x="3" y="11"/>
                    </a:lnTo>
                    <a:lnTo>
                      <a:pt x="5" y="10"/>
                    </a:lnTo>
                    <a:lnTo>
                      <a:pt x="6" y="9"/>
                    </a:lnTo>
                    <a:lnTo>
                      <a:pt x="7" y="7"/>
                    </a:lnTo>
                    <a:lnTo>
                      <a:pt x="7" y="6"/>
                    </a:lnTo>
                    <a:lnTo>
                      <a:pt x="9" y="6"/>
                    </a:lnTo>
                    <a:lnTo>
                      <a:pt x="10" y="4"/>
                    </a:lnTo>
                    <a:lnTo>
                      <a:pt x="10" y="4"/>
                    </a:lnTo>
                    <a:lnTo>
                      <a:pt x="12" y="3"/>
                    </a:lnTo>
                    <a:lnTo>
                      <a:pt x="13" y="3"/>
                    </a:lnTo>
                    <a:lnTo>
                      <a:pt x="13" y="3"/>
                    </a:lnTo>
                    <a:lnTo>
                      <a:pt x="14" y="2"/>
                    </a:lnTo>
                    <a:lnTo>
                      <a:pt x="16" y="2"/>
                    </a:lnTo>
                    <a:lnTo>
                      <a:pt x="16" y="2"/>
                    </a:lnTo>
                    <a:lnTo>
                      <a:pt x="17" y="2"/>
                    </a:lnTo>
                    <a:lnTo>
                      <a:pt x="18" y="2"/>
                    </a:lnTo>
                    <a:lnTo>
                      <a:pt x="18" y="2"/>
                    </a:lnTo>
                    <a:lnTo>
                      <a:pt x="20" y="0"/>
                    </a:lnTo>
                    <a:lnTo>
                      <a:pt x="21" y="0"/>
                    </a:lnTo>
                    <a:lnTo>
                      <a:pt x="23" y="2"/>
                    </a:lnTo>
                    <a:lnTo>
                      <a:pt x="23" y="2"/>
                    </a:lnTo>
                    <a:lnTo>
                      <a:pt x="24" y="2"/>
                    </a:lnTo>
                    <a:lnTo>
                      <a:pt x="24" y="2"/>
                    </a:lnTo>
                    <a:lnTo>
                      <a:pt x="25" y="3"/>
                    </a:lnTo>
                    <a:lnTo>
                      <a:pt x="25" y="3"/>
                    </a:lnTo>
                    <a:lnTo>
                      <a:pt x="25" y="4"/>
                    </a:lnTo>
                    <a:lnTo>
                      <a:pt x="25" y="4"/>
                    </a:lnTo>
                    <a:lnTo>
                      <a:pt x="25" y="4"/>
                    </a:lnTo>
                    <a:lnTo>
                      <a:pt x="25" y="6"/>
                    </a:lnTo>
                    <a:lnTo>
                      <a:pt x="25" y="6"/>
                    </a:lnTo>
                    <a:lnTo>
                      <a:pt x="25" y="6"/>
                    </a:lnTo>
                    <a:lnTo>
                      <a:pt x="25" y="6"/>
                    </a:lnTo>
                    <a:lnTo>
                      <a:pt x="25" y="7"/>
                    </a:lnTo>
                    <a:lnTo>
                      <a:pt x="25" y="7"/>
                    </a:lnTo>
                    <a:lnTo>
                      <a:pt x="25" y="7"/>
                    </a:lnTo>
                    <a:close/>
                  </a:path>
                </a:pathLst>
              </a:custGeom>
              <a:solidFill>
                <a:srgbClr val="1F1A17"/>
              </a:solidFill>
              <a:ln w="9525">
                <a:noFill/>
                <a:round/>
                <a:headEnd/>
                <a:tailEnd/>
              </a:ln>
            </p:spPr>
            <p:txBody>
              <a:bodyPr/>
              <a:lstStyle/>
              <a:p>
                <a:pPr>
                  <a:defRPr/>
                </a:pPr>
                <a:endParaRPr lang="en-US"/>
              </a:p>
            </p:txBody>
          </p:sp>
          <p:sp>
            <p:nvSpPr>
              <p:cNvPr id="408598" name="Freeform 22"/>
              <p:cNvSpPr>
                <a:spLocks noEditPoints="1"/>
              </p:cNvSpPr>
              <p:nvPr/>
            </p:nvSpPr>
            <p:spPr bwMode="auto">
              <a:xfrm>
                <a:off x="1917" y="957"/>
                <a:ext cx="29" cy="56"/>
              </a:xfrm>
              <a:custGeom>
                <a:avLst/>
                <a:gdLst/>
                <a:ahLst/>
                <a:cxnLst>
                  <a:cxn ang="0">
                    <a:pos x="29" y="6"/>
                  </a:cxn>
                  <a:cxn ang="0">
                    <a:pos x="29" y="6"/>
                  </a:cxn>
                  <a:cxn ang="0">
                    <a:pos x="29" y="7"/>
                  </a:cxn>
                  <a:cxn ang="0">
                    <a:pos x="29" y="8"/>
                  </a:cxn>
                  <a:cxn ang="0">
                    <a:pos x="29" y="10"/>
                  </a:cxn>
                  <a:cxn ang="0">
                    <a:pos x="28" y="14"/>
                  </a:cxn>
                  <a:cxn ang="0">
                    <a:pos x="26" y="18"/>
                  </a:cxn>
                  <a:cxn ang="0">
                    <a:pos x="22" y="22"/>
                  </a:cxn>
                  <a:cxn ang="0">
                    <a:pos x="19" y="25"/>
                  </a:cxn>
                  <a:cxn ang="0">
                    <a:pos x="15" y="26"/>
                  </a:cxn>
                  <a:cxn ang="0">
                    <a:pos x="11" y="28"/>
                  </a:cxn>
                  <a:cxn ang="0">
                    <a:pos x="5" y="29"/>
                  </a:cxn>
                  <a:cxn ang="0">
                    <a:pos x="3" y="56"/>
                  </a:cxn>
                  <a:cxn ang="0">
                    <a:pos x="1" y="18"/>
                  </a:cxn>
                  <a:cxn ang="0">
                    <a:pos x="0" y="18"/>
                  </a:cxn>
                  <a:cxn ang="0">
                    <a:pos x="0" y="17"/>
                  </a:cxn>
                  <a:cxn ang="0">
                    <a:pos x="1" y="17"/>
                  </a:cxn>
                  <a:cxn ang="0">
                    <a:pos x="1" y="17"/>
                  </a:cxn>
                  <a:cxn ang="0">
                    <a:pos x="1" y="0"/>
                  </a:cxn>
                  <a:cxn ang="0">
                    <a:pos x="3" y="14"/>
                  </a:cxn>
                  <a:cxn ang="0">
                    <a:pos x="5" y="11"/>
                  </a:cxn>
                  <a:cxn ang="0">
                    <a:pos x="8" y="8"/>
                  </a:cxn>
                  <a:cxn ang="0">
                    <a:pos x="11" y="6"/>
                  </a:cxn>
                  <a:cxn ang="0">
                    <a:pos x="14" y="4"/>
                  </a:cxn>
                  <a:cxn ang="0">
                    <a:pos x="17" y="3"/>
                  </a:cxn>
                  <a:cxn ang="0">
                    <a:pos x="18" y="2"/>
                  </a:cxn>
                  <a:cxn ang="0">
                    <a:pos x="21" y="0"/>
                  </a:cxn>
                  <a:cxn ang="0">
                    <a:pos x="23" y="0"/>
                  </a:cxn>
                  <a:cxn ang="0">
                    <a:pos x="25" y="0"/>
                  </a:cxn>
                  <a:cxn ang="0">
                    <a:pos x="26" y="2"/>
                  </a:cxn>
                  <a:cxn ang="0">
                    <a:pos x="28" y="3"/>
                  </a:cxn>
                  <a:cxn ang="0">
                    <a:pos x="29" y="4"/>
                  </a:cxn>
                  <a:cxn ang="0">
                    <a:pos x="26" y="4"/>
                  </a:cxn>
                  <a:cxn ang="0">
                    <a:pos x="26" y="3"/>
                  </a:cxn>
                  <a:cxn ang="0">
                    <a:pos x="25" y="3"/>
                  </a:cxn>
                  <a:cxn ang="0">
                    <a:pos x="23" y="3"/>
                  </a:cxn>
                  <a:cxn ang="0">
                    <a:pos x="22" y="3"/>
                  </a:cxn>
                  <a:cxn ang="0">
                    <a:pos x="19" y="3"/>
                  </a:cxn>
                  <a:cxn ang="0">
                    <a:pos x="17" y="4"/>
                  </a:cxn>
                  <a:cxn ang="0">
                    <a:pos x="14" y="6"/>
                  </a:cxn>
                  <a:cxn ang="0">
                    <a:pos x="11" y="8"/>
                  </a:cxn>
                  <a:cxn ang="0">
                    <a:pos x="8" y="11"/>
                  </a:cxn>
                  <a:cxn ang="0">
                    <a:pos x="5" y="13"/>
                  </a:cxn>
                  <a:cxn ang="0">
                    <a:pos x="4" y="15"/>
                  </a:cxn>
                  <a:cxn ang="0">
                    <a:pos x="3" y="28"/>
                  </a:cxn>
                  <a:cxn ang="0">
                    <a:pos x="8" y="26"/>
                  </a:cxn>
                  <a:cxn ang="0">
                    <a:pos x="12" y="26"/>
                  </a:cxn>
                  <a:cxn ang="0">
                    <a:pos x="17" y="24"/>
                  </a:cxn>
                  <a:cxn ang="0">
                    <a:pos x="19" y="22"/>
                  </a:cxn>
                  <a:cxn ang="0">
                    <a:pos x="22" y="18"/>
                  </a:cxn>
                  <a:cxn ang="0">
                    <a:pos x="25" y="15"/>
                  </a:cxn>
                  <a:cxn ang="0">
                    <a:pos x="26" y="11"/>
                  </a:cxn>
                  <a:cxn ang="0">
                    <a:pos x="26" y="8"/>
                  </a:cxn>
                  <a:cxn ang="0">
                    <a:pos x="26" y="7"/>
                  </a:cxn>
                  <a:cxn ang="0">
                    <a:pos x="26" y="7"/>
                  </a:cxn>
                  <a:cxn ang="0">
                    <a:pos x="26" y="6"/>
                  </a:cxn>
                  <a:cxn ang="0">
                    <a:pos x="26" y="6"/>
                  </a:cxn>
                </a:cxnLst>
                <a:rect l="0" t="0" r="r" b="b"/>
                <a:pathLst>
                  <a:path w="29" h="56">
                    <a:moveTo>
                      <a:pt x="29" y="4"/>
                    </a:moveTo>
                    <a:lnTo>
                      <a:pt x="29" y="6"/>
                    </a:lnTo>
                    <a:lnTo>
                      <a:pt x="29" y="6"/>
                    </a:lnTo>
                    <a:lnTo>
                      <a:pt x="29" y="6"/>
                    </a:lnTo>
                    <a:lnTo>
                      <a:pt x="29" y="7"/>
                    </a:lnTo>
                    <a:lnTo>
                      <a:pt x="29" y="7"/>
                    </a:lnTo>
                    <a:lnTo>
                      <a:pt x="29" y="7"/>
                    </a:lnTo>
                    <a:lnTo>
                      <a:pt x="29" y="8"/>
                    </a:lnTo>
                    <a:lnTo>
                      <a:pt x="29" y="8"/>
                    </a:lnTo>
                    <a:lnTo>
                      <a:pt x="29" y="10"/>
                    </a:lnTo>
                    <a:lnTo>
                      <a:pt x="29" y="13"/>
                    </a:lnTo>
                    <a:lnTo>
                      <a:pt x="28" y="14"/>
                    </a:lnTo>
                    <a:lnTo>
                      <a:pt x="26" y="17"/>
                    </a:lnTo>
                    <a:lnTo>
                      <a:pt x="26" y="18"/>
                    </a:lnTo>
                    <a:lnTo>
                      <a:pt x="25" y="20"/>
                    </a:lnTo>
                    <a:lnTo>
                      <a:pt x="22" y="22"/>
                    </a:lnTo>
                    <a:lnTo>
                      <a:pt x="21" y="24"/>
                    </a:lnTo>
                    <a:lnTo>
                      <a:pt x="19" y="25"/>
                    </a:lnTo>
                    <a:lnTo>
                      <a:pt x="17" y="26"/>
                    </a:lnTo>
                    <a:lnTo>
                      <a:pt x="15" y="26"/>
                    </a:lnTo>
                    <a:lnTo>
                      <a:pt x="12" y="28"/>
                    </a:lnTo>
                    <a:lnTo>
                      <a:pt x="11" y="28"/>
                    </a:lnTo>
                    <a:lnTo>
                      <a:pt x="8" y="29"/>
                    </a:lnTo>
                    <a:lnTo>
                      <a:pt x="5" y="29"/>
                    </a:lnTo>
                    <a:lnTo>
                      <a:pt x="3" y="29"/>
                    </a:lnTo>
                    <a:lnTo>
                      <a:pt x="3" y="56"/>
                    </a:lnTo>
                    <a:lnTo>
                      <a:pt x="1" y="56"/>
                    </a:lnTo>
                    <a:lnTo>
                      <a:pt x="1" y="18"/>
                    </a:lnTo>
                    <a:lnTo>
                      <a:pt x="0" y="18"/>
                    </a:lnTo>
                    <a:lnTo>
                      <a:pt x="0" y="18"/>
                    </a:lnTo>
                    <a:lnTo>
                      <a:pt x="0" y="17"/>
                    </a:lnTo>
                    <a:lnTo>
                      <a:pt x="0" y="17"/>
                    </a:lnTo>
                    <a:lnTo>
                      <a:pt x="0" y="17"/>
                    </a:lnTo>
                    <a:lnTo>
                      <a:pt x="1" y="17"/>
                    </a:lnTo>
                    <a:lnTo>
                      <a:pt x="1" y="17"/>
                    </a:lnTo>
                    <a:lnTo>
                      <a:pt x="1" y="17"/>
                    </a:lnTo>
                    <a:lnTo>
                      <a:pt x="1" y="17"/>
                    </a:lnTo>
                    <a:lnTo>
                      <a:pt x="1" y="0"/>
                    </a:lnTo>
                    <a:lnTo>
                      <a:pt x="3" y="0"/>
                    </a:lnTo>
                    <a:lnTo>
                      <a:pt x="3" y="14"/>
                    </a:lnTo>
                    <a:lnTo>
                      <a:pt x="4" y="13"/>
                    </a:lnTo>
                    <a:lnTo>
                      <a:pt x="5" y="11"/>
                    </a:lnTo>
                    <a:lnTo>
                      <a:pt x="7" y="10"/>
                    </a:lnTo>
                    <a:lnTo>
                      <a:pt x="8" y="8"/>
                    </a:lnTo>
                    <a:lnTo>
                      <a:pt x="10" y="7"/>
                    </a:lnTo>
                    <a:lnTo>
                      <a:pt x="11" y="6"/>
                    </a:lnTo>
                    <a:lnTo>
                      <a:pt x="12" y="4"/>
                    </a:lnTo>
                    <a:lnTo>
                      <a:pt x="14" y="4"/>
                    </a:lnTo>
                    <a:lnTo>
                      <a:pt x="15" y="3"/>
                    </a:lnTo>
                    <a:lnTo>
                      <a:pt x="17" y="3"/>
                    </a:lnTo>
                    <a:lnTo>
                      <a:pt x="18" y="2"/>
                    </a:lnTo>
                    <a:lnTo>
                      <a:pt x="18" y="2"/>
                    </a:lnTo>
                    <a:lnTo>
                      <a:pt x="19" y="2"/>
                    </a:lnTo>
                    <a:lnTo>
                      <a:pt x="21" y="0"/>
                    </a:lnTo>
                    <a:lnTo>
                      <a:pt x="22" y="0"/>
                    </a:lnTo>
                    <a:lnTo>
                      <a:pt x="23" y="0"/>
                    </a:lnTo>
                    <a:lnTo>
                      <a:pt x="23" y="0"/>
                    </a:lnTo>
                    <a:lnTo>
                      <a:pt x="25" y="0"/>
                    </a:lnTo>
                    <a:lnTo>
                      <a:pt x="26" y="2"/>
                    </a:lnTo>
                    <a:lnTo>
                      <a:pt x="26" y="2"/>
                    </a:lnTo>
                    <a:lnTo>
                      <a:pt x="28" y="2"/>
                    </a:lnTo>
                    <a:lnTo>
                      <a:pt x="28" y="3"/>
                    </a:lnTo>
                    <a:lnTo>
                      <a:pt x="28" y="4"/>
                    </a:lnTo>
                    <a:lnTo>
                      <a:pt x="29" y="4"/>
                    </a:lnTo>
                    <a:close/>
                    <a:moveTo>
                      <a:pt x="26" y="6"/>
                    </a:moveTo>
                    <a:lnTo>
                      <a:pt x="26" y="4"/>
                    </a:lnTo>
                    <a:lnTo>
                      <a:pt x="26" y="4"/>
                    </a:lnTo>
                    <a:lnTo>
                      <a:pt x="26" y="3"/>
                    </a:lnTo>
                    <a:lnTo>
                      <a:pt x="25" y="3"/>
                    </a:lnTo>
                    <a:lnTo>
                      <a:pt x="25" y="3"/>
                    </a:lnTo>
                    <a:lnTo>
                      <a:pt x="25" y="3"/>
                    </a:lnTo>
                    <a:lnTo>
                      <a:pt x="23" y="3"/>
                    </a:lnTo>
                    <a:lnTo>
                      <a:pt x="23" y="3"/>
                    </a:lnTo>
                    <a:lnTo>
                      <a:pt x="22" y="3"/>
                    </a:lnTo>
                    <a:lnTo>
                      <a:pt x="21" y="3"/>
                    </a:lnTo>
                    <a:lnTo>
                      <a:pt x="19" y="3"/>
                    </a:lnTo>
                    <a:lnTo>
                      <a:pt x="18" y="3"/>
                    </a:lnTo>
                    <a:lnTo>
                      <a:pt x="17" y="4"/>
                    </a:lnTo>
                    <a:lnTo>
                      <a:pt x="15" y="6"/>
                    </a:lnTo>
                    <a:lnTo>
                      <a:pt x="14" y="6"/>
                    </a:lnTo>
                    <a:lnTo>
                      <a:pt x="12" y="7"/>
                    </a:lnTo>
                    <a:lnTo>
                      <a:pt x="11" y="8"/>
                    </a:lnTo>
                    <a:lnTo>
                      <a:pt x="10" y="10"/>
                    </a:lnTo>
                    <a:lnTo>
                      <a:pt x="8" y="11"/>
                    </a:lnTo>
                    <a:lnTo>
                      <a:pt x="7" y="13"/>
                    </a:lnTo>
                    <a:lnTo>
                      <a:pt x="5" y="13"/>
                    </a:lnTo>
                    <a:lnTo>
                      <a:pt x="4" y="14"/>
                    </a:lnTo>
                    <a:lnTo>
                      <a:pt x="4" y="15"/>
                    </a:lnTo>
                    <a:lnTo>
                      <a:pt x="3" y="17"/>
                    </a:lnTo>
                    <a:lnTo>
                      <a:pt x="3" y="28"/>
                    </a:lnTo>
                    <a:lnTo>
                      <a:pt x="5" y="26"/>
                    </a:lnTo>
                    <a:lnTo>
                      <a:pt x="8" y="26"/>
                    </a:lnTo>
                    <a:lnTo>
                      <a:pt x="10" y="26"/>
                    </a:lnTo>
                    <a:lnTo>
                      <a:pt x="12" y="26"/>
                    </a:lnTo>
                    <a:lnTo>
                      <a:pt x="14" y="25"/>
                    </a:lnTo>
                    <a:lnTo>
                      <a:pt x="17" y="24"/>
                    </a:lnTo>
                    <a:lnTo>
                      <a:pt x="18" y="24"/>
                    </a:lnTo>
                    <a:lnTo>
                      <a:pt x="19" y="22"/>
                    </a:lnTo>
                    <a:lnTo>
                      <a:pt x="21" y="21"/>
                    </a:lnTo>
                    <a:lnTo>
                      <a:pt x="22" y="18"/>
                    </a:lnTo>
                    <a:lnTo>
                      <a:pt x="23" y="17"/>
                    </a:lnTo>
                    <a:lnTo>
                      <a:pt x="25" y="15"/>
                    </a:lnTo>
                    <a:lnTo>
                      <a:pt x="26" y="14"/>
                    </a:lnTo>
                    <a:lnTo>
                      <a:pt x="26" y="11"/>
                    </a:lnTo>
                    <a:lnTo>
                      <a:pt x="26" y="10"/>
                    </a:lnTo>
                    <a:lnTo>
                      <a:pt x="26" y="8"/>
                    </a:lnTo>
                    <a:lnTo>
                      <a:pt x="26" y="8"/>
                    </a:lnTo>
                    <a:lnTo>
                      <a:pt x="26" y="7"/>
                    </a:lnTo>
                    <a:lnTo>
                      <a:pt x="26" y="7"/>
                    </a:lnTo>
                    <a:lnTo>
                      <a:pt x="26" y="7"/>
                    </a:lnTo>
                    <a:lnTo>
                      <a:pt x="26" y="6"/>
                    </a:lnTo>
                    <a:lnTo>
                      <a:pt x="26" y="6"/>
                    </a:lnTo>
                    <a:lnTo>
                      <a:pt x="26" y="6"/>
                    </a:lnTo>
                    <a:lnTo>
                      <a:pt x="26" y="6"/>
                    </a:lnTo>
                    <a:close/>
                  </a:path>
                </a:pathLst>
              </a:custGeom>
              <a:solidFill>
                <a:srgbClr val="1F1A17"/>
              </a:solidFill>
              <a:ln w="9525">
                <a:noFill/>
                <a:round/>
                <a:headEnd/>
                <a:tailEnd/>
              </a:ln>
            </p:spPr>
            <p:txBody>
              <a:bodyPr/>
              <a:lstStyle/>
              <a:p>
                <a:pPr>
                  <a:defRPr/>
                </a:pPr>
                <a:endParaRPr lang="en-US"/>
              </a:p>
            </p:txBody>
          </p:sp>
          <p:sp>
            <p:nvSpPr>
              <p:cNvPr id="408599" name="Freeform 23"/>
              <p:cNvSpPr>
                <a:spLocks noEditPoints="1"/>
              </p:cNvSpPr>
              <p:nvPr/>
            </p:nvSpPr>
            <p:spPr bwMode="auto">
              <a:xfrm>
                <a:off x="1952" y="981"/>
                <a:ext cx="23" cy="32"/>
              </a:xfrm>
              <a:custGeom>
                <a:avLst/>
                <a:gdLst/>
                <a:ahLst/>
                <a:cxnLst>
                  <a:cxn ang="0">
                    <a:pos x="20" y="16"/>
                  </a:cxn>
                  <a:cxn ang="0">
                    <a:pos x="19" y="20"/>
                  </a:cxn>
                  <a:cxn ang="0">
                    <a:pos x="18" y="25"/>
                  </a:cxn>
                  <a:cxn ang="0">
                    <a:pos x="15" y="27"/>
                  </a:cxn>
                  <a:cxn ang="0">
                    <a:pos x="11" y="30"/>
                  </a:cxn>
                  <a:cxn ang="0">
                    <a:pos x="6" y="32"/>
                  </a:cxn>
                  <a:cxn ang="0">
                    <a:pos x="6" y="32"/>
                  </a:cxn>
                  <a:cxn ang="0">
                    <a:pos x="6" y="32"/>
                  </a:cxn>
                  <a:cxn ang="0">
                    <a:pos x="4" y="32"/>
                  </a:cxn>
                  <a:cxn ang="0">
                    <a:pos x="2" y="30"/>
                  </a:cxn>
                  <a:cxn ang="0">
                    <a:pos x="1" y="29"/>
                  </a:cxn>
                  <a:cxn ang="0">
                    <a:pos x="0" y="26"/>
                  </a:cxn>
                  <a:cxn ang="0">
                    <a:pos x="0" y="23"/>
                  </a:cxn>
                  <a:cxn ang="0">
                    <a:pos x="0" y="20"/>
                  </a:cxn>
                  <a:cxn ang="0">
                    <a:pos x="0" y="18"/>
                  </a:cxn>
                  <a:cxn ang="0">
                    <a:pos x="0" y="16"/>
                  </a:cxn>
                  <a:cxn ang="0">
                    <a:pos x="2" y="9"/>
                  </a:cxn>
                  <a:cxn ang="0">
                    <a:pos x="8" y="2"/>
                  </a:cxn>
                  <a:cxn ang="0">
                    <a:pos x="16" y="0"/>
                  </a:cxn>
                  <a:cxn ang="0">
                    <a:pos x="18" y="0"/>
                  </a:cxn>
                  <a:cxn ang="0">
                    <a:pos x="20" y="1"/>
                  </a:cxn>
                  <a:cxn ang="0">
                    <a:pos x="22" y="2"/>
                  </a:cxn>
                  <a:cxn ang="0">
                    <a:pos x="23" y="5"/>
                  </a:cxn>
                  <a:cxn ang="0">
                    <a:pos x="23" y="8"/>
                  </a:cxn>
                  <a:cxn ang="0">
                    <a:pos x="23" y="9"/>
                  </a:cxn>
                  <a:cxn ang="0">
                    <a:pos x="23" y="12"/>
                  </a:cxn>
                  <a:cxn ang="0">
                    <a:pos x="22" y="14"/>
                  </a:cxn>
                  <a:cxn ang="0">
                    <a:pos x="20" y="12"/>
                  </a:cxn>
                  <a:cxn ang="0">
                    <a:pos x="20" y="11"/>
                  </a:cxn>
                  <a:cxn ang="0">
                    <a:pos x="20" y="8"/>
                  </a:cxn>
                  <a:cxn ang="0">
                    <a:pos x="20" y="7"/>
                  </a:cxn>
                  <a:cxn ang="0">
                    <a:pos x="20" y="5"/>
                  </a:cxn>
                  <a:cxn ang="0">
                    <a:pos x="19" y="2"/>
                  </a:cxn>
                  <a:cxn ang="0">
                    <a:pos x="18" y="2"/>
                  </a:cxn>
                  <a:cxn ang="0">
                    <a:pos x="16" y="1"/>
                  </a:cxn>
                  <a:cxn ang="0">
                    <a:pos x="11" y="4"/>
                  </a:cxn>
                  <a:cxn ang="0">
                    <a:pos x="5" y="8"/>
                  </a:cxn>
                  <a:cxn ang="0">
                    <a:pos x="2" y="16"/>
                  </a:cxn>
                  <a:cxn ang="0">
                    <a:pos x="1" y="18"/>
                  </a:cxn>
                  <a:cxn ang="0">
                    <a:pos x="1" y="20"/>
                  </a:cxn>
                  <a:cxn ang="0">
                    <a:pos x="1" y="22"/>
                  </a:cxn>
                  <a:cxn ang="0">
                    <a:pos x="1" y="25"/>
                  </a:cxn>
                  <a:cxn ang="0">
                    <a:pos x="2" y="26"/>
                  </a:cxn>
                  <a:cxn ang="0">
                    <a:pos x="2" y="29"/>
                  </a:cxn>
                  <a:cxn ang="0">
                    <a:pos x="4" y="29"/>
                  </a:cxn>
                  <a:cxn ang="0">
                    <a:pos x="6" y="29"/>
                  </a:cxn>
                  <a:cxn ang="0">
                    <a:pos x="6" y="29"/>
                  </a:cxn>
                  <a:cxn ang="0">
                    <a:pos x="6" y="29"/>
                  </a:cxn>
                  <a:cxn ang="0">
                    <a:pos x="8" y="29"/>
                  </a:cxn>
                  <a:cxn ang="0">
                    <a:pos x="12" y="27"/>
                  </a:cxn>
                  <a:cxn ang="0">
                    <a:pos x="15" y="23"/>
                  </a:cxn>
                  <a:cxn ang="0">
                    <a:pos x="18" y="20"/>
                  </a:cxn>
                  <a:cxn ang="0">
                    <a:pos x="19" y="18"/>
                  </a:cxn>
                  <a:cxn ang="0">
                    <a:pos x="20" y="12"/>
                  </a:cxn>
                </a:cxnLst>
                <a:rect l="0" t="0" r="r" b="b"/>
                <a:pathLst>
                  <a:path w="23" h="32">
                    <a:moveTo>
                      <a:pt x="22" y="14"/>
                    </a:moveTo>
                    <a:lnTo>
                      <a:pt x="22" y="15"/>
                    </a:lnTo>
                    <a:lnTo>
                      <a:pt x="20" y="16"/>
                    </a:lnTo>
                    <a:lnTo>
                      <a:pt x="20" y="19"/>
                    </a:lnTo>
                    <a:lnTo>
                      <a:pt x="20" y="20"/>
                    </a:lnTo>
                    <a:lnTo>
                      <a:pt x="19" y="20"/>
                    </a:lnTo>
                    <a:lnTo>
                      <a:pt x="19" y="22"/>
                    </a:lnTo>
                    <a:lnTo>
                      <a:pt x="18" y="23"/>
                    </a:lnTo>
                    <a:lnTo>
                      <a:pt x="18" y="25"/>
                    </a:lnTo>
                    <a:lnTo>
                      <a:pt x="16" y="26"/>
                    </a:lnTo>
                    <a:lnTo>
                      <a:pt x="15" y="27"/>
                    </a:lnTo>
                    <a:lnTo>
                      <a:pt x="15" y="27"/>
                    </a:lnTo>
                    <a:lnTo>
                      <a:pt x="13" y="29"/>
                    </a:lnTo>
                    <a:lnTo>
                      <a:pt x="12" y="30"/>
                    </a:lnTo>
                    <a:lnTo>
                      <a:pt x="11" y="30"/>
                    </a:lnTo>
                    <a:lnTo>
                      <a:pt x="9" y="32"/>
                    </a:lnTo>
                    <a:lnTo>
                      <a:pt x="6" y="32"/>
                    </a:lnTo>
                    <a:lnTo>
                      <a:pt x="6" y="32"/>
                    </a:lnTo>
                    <a:lnTo>
                      <a:pt x="6" y="32"/>
                    </a:lnTo>
                    <a:lnTo>
                      <a:pt x="6" y="32"/>
                    </a:lnTo>
                    <a:lnTo>
                      <a:pt x="6" y="32"/>
                    </a:lnTo>
                    <a:lnTo>
                      <a:pt x="6" y="32"/>
                    </a:lnTo>
                    <a:lnTo>
                      <a:pt x="6" y="32"/>
                    </a:lnTo>
                    <a:lnTo>
                      <a:pt x="6" y="32"/>
                    </a:lnTo>
                    <a:lnTo>
                      <a:pt x="6" y="32"/>
                    </a:lnTo>
                    <a:lnTo>
                      <a:pt x="5" y="32"/>
                    </a:lnTo>
                    <a:lnTo>
                      <a:pt x="4" y="32"/>
                    </a:lnTo>
                    <a:lnTo>
                      <a:pt x="4" y="32"/>
                    </a:lnTo>
                    <a:lnTo>
                      <a:pt x="2" y="30"/>
                    </a:lnTo>
                    <a:lnTo>
                      <a:pt x="2" y="30"/>
                    </a:lnTo>
                    <a:lnTo>
                      <a:pt x="2" y="30"/>
                    </a:lnTo>
                    <a:lnTo>
                      <a:pt x="1" y="29"/>
                    </a:lnTo>
                    <a:lnTo>
                      <a:pt x="1" y="29"/>
                    </a:lnTo>
                    <a:lnTo>
                      <a:pt x="1" y="27"/>
                    </a:lnTo>
                    <a:lnTo>
                      <a:pt x="0" y="27"/>
                    </a:lnTo>
                    <a:lnTo>
                      <a:pt x="0" y="26"/>
                    </a:lnTo>
                    <a:lnTo>
                      <a:pt x="0" y="25"/>
                    </a:lnTo>
                    <a:lnTo>
                      <a:pt x="0" y="25"/>
                    </a:lnTo>
                    <a:lnTo>
                      <a:pt x="0" y="23"/>
                    </a:lnTo>
                    <a:lnTo>
                      <a:pt x="0" y="22"/>
                    </a:lnTo>
                    <a:lnTo>
                      <a:pt x="0" y="20"/>
                    </a:lnTo>
                    <a:lnTo>
                      <a:pt x="0" y="20"/>
                    </a:lnTo>
                    <a:lnTo>
                      <a:pt x="0" y="19"/>
                    </a:lnTo>
                    <a:lnTo>
                      <a:pt x="0" y="19"/>
                    </a:lnTo>
                    <a:lnTo>
                      <a:pt x="0" y="18"/>
                    </a:lnTo>
                    <a:lnTo>
                      <a:pt x="0" y="18"/>
                    </a:lnTo>
                    <a:lnTo>
                      <a:pt x="0" y="16"/>
                    </a:lnTo>
                    <a:lnTo>
                      <a:pt x="0" y="16"/>
                    </a:lnTo>
                    <a:lnTo>
                      <a:pt x="0" y="15"/>
                    </a:lnTo>
                    <a:lnTo>
                      <a:pt x="1" y="12"/>
                    </a:lnTo>
                    <a:lnTo>
                      <a:pt x="2" y="9"/>
                    </a:lnTo>
                    <a:lnTo>
                      <a:pt x="4" y="7"/>
                    </a:lnTo>
                    <a:lnTo>
                      <a:pt x="5" y="4"/>
                    </a:lnTo>
                    <a:lnTo>
                      <a:pt x="8" y="2"/>
                    </a:lnTo>
                    <a:lnTo>
                      <a:pt x="11" y="1"/>
                    </a:lnTo>
                    <a:lnTo>
                      <a:pt x="13" y="0"/>
                    </a:lnTo>
                    <a:lnTo>
                      <a:pt x="16" y="0"/>
                    </a:lnTo>
                    <a:lnTo>
                      <a:pt x="16" y="0"/>
                    </a:lnTo>
                    <a:lnTo>
                      <a:pt x="18" y="0"/>
                    </a:lnTo>
                    <a:lnTo>
                      <a:pt x="18" y="0"/>
                    </a:lnTo>
                    <a:lnTo>
                      <a:pt x="19" y="0"/>
                    </a:lnTo>
                    <a:lnTo>
                      <a:pt x="19" y="0"/>
                    </a:lnTo>
                    <a:lnTo>
                      <a:pt x="20" y="1"/>
                    </a:lnTo>
                    <a:lnTo>
                      <a:pt x="20" y="1"/>
                    </a:lnTo>
                    <a:lnTo>
                      <a:pt x="22" y="2"/>
                    </a:lnTo>
                    <a:lnTo>
                      <a:pt x="22" y="2"/>
                    </a:lnTo>
                    <a:lnTo>
                      <a:pt x="22" y="4"/>
                    </a:lnTo>
                    <a:lnTo>
                      <a:pt x="22" y="4"/>
                    </a:lnTo>
                    <a:lnTo>
                      <a:pt x="23" y="5"/>
                    </a:lnTo>
                    <a:lnTo>
                      <a:pt x="23" y="7"/>
                    </a:lnTo>
                    <a:lnTo>
                      <a:pt x="23" y="7"/>
                    </a:lnTo>
                    <a:lnTo>
                      <a:pt x="23" y="8"/>
                    </a:lnTo>
                    <a:lnTo>
                      <a:pt x="23" y="9"/>
                    </a:lnTo>
                    <a:lnTo>
                      <a:pt x="23" y="9"/>
                    </a:lnTo>
                    <a:lnTo>
                      <a:pt x="23" y="9"/>
                    </a:lnTo>
                    <a:lnTo>
                      <a:pt x="23" y="11"/>
                    </a:lnTo>
                    <a:lnTo>
                      <a:pt x="23" y="11"/>
                    </a:lnTo>
                    <a:lnTo>
                      <a:pt x="23" y="12"/>
                    </a:lnTo>
                    <a:lnTo>
                      <a:pt x="23" y="12"/>
                    </a:lnTo>
                    <a:lnTo>
                      <a:pt x="22" y="14"/>
                    </a:lnTo>
                    <a:lnTo>
                      <a:pt x="22" y="14"/>
                    </a:lnTo>
                    <a:close/>
                    <a:moveTo>
                      <a:pt x="20" y="12"/>
                    </a:moveTo>
                    <a:lnTo>
                      <a:pt x="20" y="12"/>
                    </a:lnTo>
                    <a:lnTo>
                      <a:pt x="20" y="12"/>
                    </a:lnTo>
                    <a:lnTo>
                      <a:pt x="20" y="11"/>
                    </a:lnTo>
                    <a:lnTo>
                      <a:pt x="20" y="11"/>
                    </a:lnTo>
                    <a:lnTo>
                      <a:pt x="20" y="11"/>
                    </a:lnTo>
                    <a:lnTo>
                      <a:pt x="20" y="9"/>
                    </a:lnTo>
                    <a:lnTo>
                      <a:pt x="20" y="9"/>
                    </a:lnTo>
                    <a:lnTo>
                      <a:pt x="20" y="8"/>
                    </a:lnTo>
                    <a:lnTo>
                      <a:pt x="20" y="8"/>
                    </a:lnTo>
                    <a:lnTo>
                      <a:pt x="20" y="7"/>
                    </a:lnTo>
                    <a:lnTo>
                      <a:pt x="20" y="7"/>
                    </a:lnTo>
                    <a:lnTo>
                      <a:pt x="20" y="5"/>
                    </a:lnTo>
                    <a:lnTo>
                      <a:pt x="20" y="5"/>
                    </a:lnTo>
                    <a:lnTo>
                      <a:pt x="20" y="5"/>
                    </a:lnTo>
                    <a:lnTo>
                      <a:pt x="20" y="4"/>
                    </a:lnTo>
                    <a:lnTo>
                      <a:pt x="20" y="4"/>
                    </a:lnTo>
                    <a:lnTo>
                      <a:pt x="19" y="2"/>
                    </a:lnTo>
                    <a:lnTo>
                      <a:pt x="19" y="2"/>
                    </a:lnTo>
                    <a:lnTo>
                      <a:pt x="19" y="2"/>
                    </a:lnTo>
                    <a:lnTo>
                      <a:pt x="18" y="2"/>
                    </a:lnTo>
                    <a:lnTo>
                      <a:pt x="18" y="2"/>
                    </a:lnTo>
                    <a:lnTo>
                      <a:pt x="18" y="1"/>
                    </a:lnTo>
                    <a:lnTo>
                      <a:pt x="16" y="1"/>
                    </a:lnTo>
                    <a:lnTo>
                      <a:pt x="16" y="1"/>
                    </a:lnTo>
                    <a:lnTo>
                      <a:pt x="13" y="2"/>
                    </a:lnTo>
                    <a:lnTo>
                      <a:pt x="11" y="4"/>
                    </a:lnTo>
                    <a:lnTo>
                      <a:pt x="9" y="4"/>
                    </a:lnTo>
                    <a:lnTo>
                      <a:pt x="6" y="7"/>
                    </a:lnTo>
                    <a:lnTo>
                      <a:pt x="5" y="8"/>
                    </a:lnTo>
                    <a:lnTo>
                      <a:pt x="4" y="11"/>
                    </a:lnTo>
                    <a:lnTo>
                      <a:pt x="2" y="12"/>
                    </a:lnTo>
                    <a:lnTo>
                      <a:pt x="2" y="16"/>
                    </a:lnTo>
                    <a:lnTo>
                      <a:pt x="1" y="16"/>
                    </a:lnTo>
                    <a:lnTo>
                      <a:pt x="1" y="18"/>
                    </a:lnTo>
                    <a:lnTo>
                      <a:pt x="1" y="18"/>
                    </a:lnTo>
                    <a:lnTo>
                      <a:pt x="1" y="19"/>
                    </a:lnTo>
                    <a:lnTo>
                      <a:pt x="1" y="19"/>
                    </a:lnTo>
                    <a:lnTo>
                      <a:pt x="1" y="20"/>
                    </a:lnTo>
                    <a:lnTo>
                      <a:pt x="1" y="20"/>
                    </a:lnTo>
                    <a:lnTo>
                      <a:pt x="1" y="22"/>
                    </a:lnTo>
                    <a:lnTo>
                      <a:pt x="1" y="22"/>
                    </a:lnTo>
                    <a:lnTo>
                      <a:pt x="1" y="23"/>
                    </a:lnTo>
                    <a:lnTo>
                      <a:pt x="1" y="23"/>
                    </a:lnTo>
                    <a:lnTo>
                      <a:pt x="1" y="25"/>
                    </a:lnTo>
                    <a:lnTo>
                      <a:pt x="1" y="25"/>
                    </a:lnTo>
                    <a:lnTo>
                      <a:pt x="1" y="26"/>
                    </a:lnTo>
                    <a:lnTo>
                      <a:pt x="2" y="26"/>
                    </a:lnTo>
                    <a:lnTo>
                      <a:pt x="2" y="27"/>
                    </a:lnTo>
                    <a:lnTo>
                      <a:pt x="2" y="27"/>
                    </a:lnTo>
                    <a:lnTo>
                      <a:pt x="2" y="29"/>
                    </a:lnTo>
                    <a:lnTo>
                      <a:pt x="4" y="29"/>
                    </a:lnTo>
                    <a:lnTo>
                      <a:pt x="4" y="29"/>
                    </a:lnTo>
                    <a:lnTo>
                      <a:pt x="4" y="29"/>
                    </a:lnTo>
                    <a:lnTo>
                      <a:pt x="5" y="29"/>
                    </a:lnTo>
                    <a:lnTo>
                      <a:pt x="5" y="29"/>
                    </a:lnTo>
                    <a:lnTo>
                      <a:pt x="6" y="29"/>
                    </a:lnTo>
                    <a:lnTo>
                      <a:pt x="6" y="29"/>
                    </a:lnTo>
                    <a:lnTo>
                      <a:pt x="6" y="29"/>
                    </a:lnTo>
                    <a:lnTo>
                      <a:pt x="6" y="29"/>
                    </a:lnTo>
                    <a:lnTo>
                      <a:pt x="6" y="29"/>
                    </a:lnTo>
                    <a:lnTo>
                      <a:pt x="6" y="29"/>
                    </a:lnTo>
                    <a:lnTo>
                      <a:pt x="6" y="29"/>
                    </a:lnTo>
                    <a:lnTo>
                      <a:pt x="6" y="29"/>
                    </a:lnTo>
                    <a:lnTo>
                      <a:pt x="6" y="29"/>
                    </a:lnTo>
                    <a:lnTo>
                      <a:pt x="8" y="29"/>
                    </a:lnTo>
                    <a:lnTo>
                      <a:pt x="9" y="29"/>
                    </a:lnTo>
                    <a:lnTo>
                      <a:pt x="11" y="27"/>
                    </a:lnTo>
                    <a:lnTo>
                      <a:pt x="12" y="27"/>
                    </a:lnTo>
                    <a:lnTo>
                      <a:pt x="13" y="26"/>
                    </a:lnTo>
                    <a:lnTo>
                      <a:pt x="15" y="25"/>
                    </a:lnTo>
                    <a:lnTo>
                      <a:pt x="15" y="23"/>
                    </a:lnTo>
                    <a:lnTo>
                      <a:pt x="16" y="22"/>
                    </a:lnTo>
                    <a:lnTo>
                      <a:pt x="16" y="22"/>
                    </a:lnTo>
                    <a:lnTo>
                      <a:pt x="18" y="20"/>
                    </a:lnTo>
                    <a:lnTo>
                      <a:pt x="18" y="20"/>
                    </a:lnTo>
                    <a:lnTo>
                      <a:pt x="18" y="19"/>
                    </a:lnTo>
                    <a:lnTo>
                      <a:pt x="19" y="18"/>
                    </a:lnTo>
                    <a:lnTo>
                      <a:pt x="19" y="16"/>
                    </a:lnTo>
                    <a:lnTo>
                      <a:pt x="19" y="15"/>
                    </a:lnTo>
                    <a:lnTo>
                      <a:pt x="20" y="12"/>
                    </a:lnTo>
                    <a:close/>
                  </a:path>
                </a:pathLst>
              </a:custGeom>
              <a:solidFill>
                <a:srgbClr val="1F1A17"/>
              </a:solidFill>
              <a:ln w="9525">
                <a:noFill/>
                <a:round/>
                <a:headEnd/>
                <a:tailEnd/>
              </a:ln>
            </p:spPr>
            <p:txBody>
              <a:bodyPr/>
              <a:lstStyle/>
              <a:p>
                <a:pPr>
                  <a:defRPr/>
                </a:pPr>
                <a:endParaRPr lang="en-US"/>
              </a:p>
            </p:txBody>
          </p:sp>
          <p:sp>
            <p:nvSpPr>
              <p:cNvPr id="408600" name="Freeform 24"/>
              <p:cNvSpPr>
                <a:spLocks/>
              </p:cNvSpPr>
              <p:nvPr/>
            </p:nvSpPr>
            <p:spPr bwMode="auto">
              <a:xfrm>
                <a:off x="1975" y="979"/>
                <a:ext cx="33" cy="34"/>
              </a:xfrm>
              <a:custGeom>
                <a:avLst/>
                <a:gdLst/>
                <a:ahLst/>
                <a:cxnLst>
                  <a:cxn ang="0">
                    <a:pos x="33" y="0"/>
                  </a:cxn>
                  <a:cxn ang="0">
                    <a:pos x="25" y="34"/>
                  </a:cxn>
                  <a:cxn ang="0">
                    <a:pos x="24" y="34"/>
                  </a:cxn>
                  <a:cxn ang="0">
                    <a:pos x="17" y="6"/>
                  </a:cxn>
                  <a:cxn ang="0">
                    <a:pos x="11" y="34"/>
                  </a:cxn>
                  <a:cxn ang="0">
                    <a:pos x="8" y="34"/>
                  </a:cxn>
                  <a:cxn ang="0">
                    <a:pos x="0" y="0"/>
                  </a:cxn>
                  <a:cxn ang="0">
                    <a:pos x="1" y="0"/>
                  </a:cxn>
                  <a:cxn ang="0">
                    <a:pos x="10" y="28"/>
                  </a:cxn>
                  <a:cxn ang="0">
                    <a:pos x="17" y="0"/>
                  </a:cxn>
                  <a:cxn ang="0">
                    <a:pos x="18" y="0"/>
                  </a:cxn>
                  <a:cxn ang="0">
                    <a:pos x="24" y="28"/>
                  </a:cxn>
                  <a:cxn ang="0">
                    <a:pos x="32" y="0"/>
                  </a:cxn>
                  <a:cxn ang="0">
                    <a:pos x="33" y="0"/>
                  </a:cxn>
                </a:cxnLst>
                <a:rect l="0" t="0" r="r" b="b"/>
                <a:pathLst>
                  <a:path w="33" h="34">
                    <a:moveTo>
                      <a:pt x="33" y="0"/>
                    </a:moveTo>
                    <a:lnTo>
                      <a:pt x="25" y="34"/>
                    </a:lnTo>
                    <a:lnTo>
                      <a:pt x="24" y="34"/>
                    </a:lnTo>
                    <a:lnTo>
                      <a:pt x="17" y="6"/>
                    </a:lnTo>
                    <a:lnTo>
                      <a:pt x="11" y="34"/>
                    </a:lnTo>
                    <a:lnTo>
                      <a:pt x="8" y="34"/>
                    </a:lnTo>
                    <a:lnTo>
                      <a:pt x="0" y="0"/>
                    </a:lnTo>
                    <a:lnTo>
                      <a:pt x="1" y="0"/>
                    </a:lnTo>
                    <a:lnTo>
                      <a:pt x="10" y="28"/>
                    </a:lnTo>
                    <a:lnTo>
                      <a:pt x="17" y="0"/>
                    </a:lnTo>
                    <a:lnTo>
                      <a:pt x="18" y="0"/>
                    </a:lnTo>
                    <a:lnTo>
                      <a:pt x="24" y="28"/>
                    </a:lnTo>
                    <a:lnTo>
                      <a:pt x="32" y="0"/>
                    </a:lnTo>
                    <a:lnTo>
                      <a:pt x="33" y="0"/>
                    </a:lnTo>
                    <a:close/>
                  </a:path>
                </a:pathLst>
              </a:custGeom>
              <a:solidFill>
                <a:srgbClr val="1F1A17"/>
              </a:solidFill>
              <a:ln w="9525">
                <a:noFill/>
                <a:round/>
                <a:headEnd/>
                <a:tailEnd/>
              </a:ln>
            </p:spPr>
            <p:txBody>
              <a:bodyPr/>
              <a:lstStyle/>
              <a:p>
                <a:pPr>
                  <a:defRPr/>
                </a:pPr>
                <a:endParaRPr lang="en-US"/>
              </a:p>
            </p:txBody>
          </p:sp>
          <p:sp>
            <p:nvSpPr>
              <p:cNvPr id="408601" name="Freeform 25"/>
              <p:cNvSpPr>
                <a:spLocks/>
              </p:cNvSpPr>
              <p:nvPr/>
            </p:nvSpPr>
            <p:spPr bwMode="auto">
              <a:xfrm>
                <a:off x="2013" y="979"/>
                <a:ext cx="26" cy="34"/>
              </a:xfrm>
              <a:custGeom>
                <a:avLst/>
                <a:gdLst/>
                <a:ahLst/>
                <a:cxnLst>
                  <a:cxn ang="0">
                    <a:pos x="24" y="9"/>
                  </a:cxn>
                  <a:cxn ang="0">
                    <a:pos x="22" y="11"/>
                  </a:cxn>
                  <a:cxn ang="0">
                    <a:pos x="19" y="14"/>
                  </a:cxn>
                  <a:cxn ang="0">
                    <a:pos x="15" y="16"/>
                  </a:cxn>
                  <a:cxn ang="0">
                    <a:pos x="12" y="16"/>
                  </a:cxn>
                  <a:cxn ang="0">
                    <a:pos x="11" y="16"/>
                  </a:cxn>
                  <a:cxn ang="0">
                    <a:pos x="9" y="16"/>
                  </a:cxn>
                  <a:cxn ang="0">
                    <a:pos x="9" y="16"/>
                  </a:cxn>
                  <a:cxn ang="0">
                    <a:pos x="11" y="13"/>
                  </a:cxn>
                  <a:cxn ang="0">
                    <a:pos x="11" y="13"/>
                  </a:cxn>
                  <a:cxn ang="0">
                    <a:pos x="12" y="14"/>
                  </a:cxn>
                  <a:cxn ang="0">
                    <a:pos x="13" y="13"/>
                  </a:cxn>
                  <a:cxn ang="0">
                    <a:pos x="16" y="13"/>
                  </a:cxn>
                  <a:cxn ang="0">
                    <a:pos x="18" y="11"/>
                  </a:cxn>
                  <a:cxn ang="0">
                    <a:pos x="20" y="10"/>
                  </a:cxn>
                  <a:cxn ang="0">
                    <a:pos x="23" y="9"/>
                  </a:cxn>
                  <a:cxn ang="0">
                    <a:pos x="23" y="6"/>
                  </a:cxn>
                  <a:cxn ang="0">
                    <a:pos x="23" y="6"/>
                  </a:cxn>
                  <a:cxn ang="0">
                    <a:pos x="23" y="4"/>
                  </a:cxn>
                  <a:cxn ang="0">
                    <a:pos x="23" y="4"/>
                  </a:cxn>
                  <a:cxn ang="0">
                    <a:pos x="23" y="3"/>
                  </a:cxn>
                  <a:cxn ang="0">
                    <a:pos x="20" y="3"/>
                  </a:cxn>
                  <a:cxn ang="0">
                    <a:pos x="19" y="3"/>
                  </a:cxn>
                  <a:cxn ang="0">
                    <a:pos x="16" y="3"/>
                  </a:cxn>
                  <a:cxn ang="0">
                    <a:pos x="13" y="4"/>
                  </a:cxn>
                  <a:cxn ang="0">
                    <a:pos x="11" y="6"/>
                  </a:cxn>
                  <a:cxn ang="0">
                    <a:pos x="8" y="9"/>
                  </a:cxn>
                  <a:cxn ang="0">
                    <a:pos x="5" y="13"/>
                  </a:cxn>
                  <a:cxn ang="0">
                    <a:pos x="4" y="17"/>
                  </a:cxn>
                  <a:cxn ang="0">
                    <a:pos x="2" y="21"/>
                  </a:cxn>
                  <a:cxn ang="0">
                    <a:pos x="2" y="22"/>
                  </a:cxn>
                  <a:cxn ang="0">
                    <a:pos x="2" y="24"/>
                  </a:cxn>
                  <a:cxn ang="0">
                    <a:pos x="2" y="25"/>
                  </a:cxn>
                  <a:cxn ang="0">
                    <a:pos x="4" y="29"/>
                  </a:cxn>
                  <a:cxn ang="0">
                    <a:pos x="6" y="31"/>
                  </a:cxn>
                  <a:cxn ang="0">
                    <a:pos x="11" y="31"/>
                  </a:cxn>
                  <a:cxn ang="0">
                    <a:pos x="16" y="28"/>
                  </a:cxn>
                  <a:cxn ang="0">
                    <a:pos x="23" y="22"/>
                  </a:cxn>
                  <a:cxn ang="0">
                    <a:pos x="20" y="28"/>
                  </a:cxn>
                  <a:cxn ang="0">
                    <a:pos x="13" y="32"/>
                  </a:cxn>
                  <a:cxn ang="0">
                    <a:pos x="8" y="34"/>
                  </a:cxn>
                  <a:cxn ang="0">
                    <a:pos x="5" y="32"/>
                  </a:cxn>
                  <a:cxn ang="0">
                    <a:pos x="4" y="32"/>
                  </a:cxn>
                  <a:cxn ang="0">
                    <a:pos x="1" y="31"/>
                  </a:cxn>
                  <a:cxn ang="0">
                    <a:pos x="1" y="28"/>
                  </a:cxn>
                  <a:cxn ang="0">
                    <a:pos x="0" y="25"/>
                  </a:cxn>
                  <a:cxn ang="0">
                    <a:pos x="0" y="24"/>
                  </a:cxn>
                  <a:cxn ang="0">
                    <a:pos x="0" y="22"/>
                  </a:cxn>
                  <a:cxn ang="0">
                    <a:pos x="0" y="21"/>
                  </a:cxn>
                  <a:cxn ang="0">
                    <a:pos x="1" y="16"/>
                  </a:cxn>
                  <a:cxn ang="0">
                    <a:pos x="4" y="11"/>
                  </a:cxn>
                  <a:cxn ang="0">
                    <a:pos x="6" y="7"/>
                  </a:cxn>
                  <a:cxn ang="0">
                    <a:pos x="9" y="4"/>
                  </a:cxn>
                  <a:cxn ang="0">
                    <a:pos x="12" y="3"/>
                  </a:cxn>
                  <a:cxn ang="0">
                    <a:pos x="15" y="2"/>
                  </a:cxn>
                  <a:cxn ang="0">
                    <a:pos x="18" y="2"/>
                  </a:cxn>
                  <a:cxn ang="0">
                    <a:pos x="20" y="0"/>
                  </a:cxn>
                  <a:cxn ang="0">
                    <a:pos x="23" y="2"/>
                  </a:cxn>
                  <a:cxn ang="0">
                    <a:pos x="26" y="3"/>
                  </a:cxn>
                  <a:cxn ang="0">
                    <a:pos x="26" y="4"/>
                  </a:cxn>
                  <a:cxn ang="0">
                    <a:pos x="26" y="6"/>
                  </a:cxn>
                  <a:cxn ang="0">
                    <a:pos x="26" y="7"/>
                  </a:cxn>
                </a:cxnLst>
                <a:rect l="0" t="0" r="r" b="b"/>
                <a:pathLst>
                  <a:path w="26" h="34">
                    <a:moveTo>
                      <a:pt x="24" y="7"/>
                    </a:moveTo>
                    <a:lnTo>
                      <a:pt x="24" y="9"/>
                    </a:lnTo>
                    <a:lnTo>
                      <a:pt x="24" y="9"/>
                    </a:lnTo>
                    <a:lnTo>
                      <a:pt x="23" y="10"/>
                    </a:lnTo>
                    <a:lnTo>
                      <a:pt x="23" y="11"/>
                    </a:lnTo>
                    <a:lnTo>
                      <a:pt x="22" y="11"/>
                    </a:lnTo>
                    <a:lnTo>
                      <a:pt x="20" y="13"/>
                    </a:lnTo>
                    <a:lnTo>
                      <a:pt x="20" y="13"/>
                    </a:lnTo>
                    <a:lnTo>
                      <a:pt x="19" y="14"/>
                    </a:lnTo>
                    <a:lnTo>
                      <a:pt x="18" y="14"/>
                    </a:lnTo>
                    <a:lnTo>
                      <a:pt x="16" y="14"/>
                    </a:lnTo>
                    <a:lnTo>
                      <a:pt x="15" y="16"/>
                    </a:lnTo>
                    <a:lnTo>
                      <a:pt x="13" y="16"/>
                    </a:lnTo>
                    <a:lnTo>
                      <a:pt x="13" y="16"/>
                    </a:lnTo>
                    <a:lnTo>
                      <a:pt x="12" y="16"/>
                    </a:lnTo>
                    <a:lnTo>
                      <a:pt x="11" y="16"/>
                    </a:lnTo>
                    <a:lnTo>
                      <a:pt x="11" y="16"/>
                    </a:lnTo>
                    <a:lnTo>
                      <a:pt x="11" y="16"/>
                    </a:lnTo>
                    <a:lnTo>
                      <a:pt x="11" y="16"/>
                    </a:lnTo>
                    <a:lnTo>
                      <a:pt x="9" y="16"/>
                    </a:lnTo>
                    <a:lnTo>
                      <a:pt x="9" y="16"/>
                    </a:lnTo>
                    <a:lnTo>
                      <a:pt x="9" y="16"/>
                    </a:lnTo>
                    <a:lnTo>
                      <a:pt x="9" y="16"/>
                    </a:lnTo>
                    <a:lnTo>
                      <a:pt x="9" y="16"/>
                    </a:lnTo>
                    <a:lnTo>
                      <a:pt x="9" y="16"/>
                    </a:lnTo>
                    <a:lnTo>
                      <a:pt x="11" y="13"/>
                    </a:lnTo>
                    <a:lnTo>
                      <a:pt x="11" y="13"/>
                    </a:lnTo>
                    <a:lnTo>
                      <a:pt x="11" y="13"/>
                    </a:lnTo>
                    <a:lnTo>
                      <a:pt x="11" y="13"/>
                    </a:lnTo>
                    <a:lnTo>
                      <a:pt x="11" y="13"/>
                    </a:lnTo>
                    <a:lnTo>
                      <a:pt x="11" y="14"/>
                    </a:lnTo>
                    <a:lnTo>
                      <a:pt x="12" y="14"/>
                    </a:lnTo>
                    <a:lnTo>
                      <a:pt x="12" y="14"/>
                    </a:lnTo>
                    <a:lnTo>
                      <a:pt x="12" y="14"/>
                    </a:lnTo>
                    <a:lnTo>
                      <a:pt x="12" y="14"/>
                    </a:lnTo>
                    <a:lnTo>
                      <a:pt x="13" y="13"/>
                    </a:lnTo>
                    <a:lnTo>
                      <a:pt x="13" y="13"/>
                    </a:lnTo>
                    <a:lnTo>
                      <a:pt x="15" y="13"/>
                    </a:lnTo>
                    <a:lnTo>
                      <a:pt x="16" y="13"/>
                    </a:lnTo>
                    <a:lnTo>
                      <a:pt x="16" y="13"/>
                    </a:lnTo>
                    <a:lnTo>
                      <a:pt x="18" y="13"/>
                    </a:lnTo>
                    <a:lnTo>
                      <a:pt x="18" y="11"/>
                    </a:lnTo>
                    <a:lnTo>
                      <a:pt x="19" y="11"/>
                    </a:lnTo>
                    <a:lnTo>
                      <a:pt x="20" y="10"/>
                    </a:lnTo>
                    <a:lnTo>
                      <a:pt x="20" y="10"/>
                    </a:lnTo>
                    <a:lnTo>
                      <a:pt x="22" y="9"/>
                    </a:lnTo>
                    <a:lnTo>
                      <a:pt x="22" y="9"/>
                    </a:lnTo>
                    <a:lnTo>
                      <a:pt x="23" y="9"/>
                    </a:lnTo>
                    <a:lnTo>
                      <a:pt x="23" y="7"/>
                    </a:lnTo>
                    <a:lnTo>
                      <a:pt x="23" y="7"/>
                    </a:lnTo>
                    <a:lnTo>
                      <a:pt x="23" y="6"/>
                    </a:lnTo>
                    <a:lnTo>
                      <a:pt x="23" y="6"/>
                    </a:lnTo>
                    <a:lnTo>
                      <a:pt x="23" y="6"/>
                    </a:lnTo>
                    <a:lnTo>
                      <a:pt x="23" y="6"/>
                    </a:lnTo>
                    <a:lnTo>
                      <a:pt x="23" y="6"/>
                    </a:lnTo>
                    <a:lnTo>
                      <a:pt x="23" y="6"/>
                    </a:lnTo>
                    <a:lnTo>
                      <a:pt x="23" y="4"/>
                    </a:lnTo>
                    <a:lnTo>
                      <a:pt x="23" y="4"/>
                    </a:lnTo>
                    <a:lnTo>
                      <a:pt x="23" y="4"/>
                    </a:lnTo>
                    <a:lnTo>
                      <a:pt x="23" y="4"/>
                    </a:lnTo>
                    <a:lnTo>
                      <a:pt x="23" y="3"/>
                    </a:lnTo>
                    <a:lnTo>
                      <a:pt x="23" y="3"/>
                    </a:lnTo>
                    <a:lnTo>
                      <a:pt x="23" y="3"/>
                    </a:lnTo>
                    <a:lnTo>
                      <a:pt x="22" y="3"/>
                    </a:lnTo>
                    <a:lnTo>
                      <a:pt x="22" y="3"/>
                    </a:lnTo>
                    <a:lnTo>
                      <a:pt x="20" y="3"/>
                    </a:lnTo>
                    <a:lnTo>
                      <a:pt x="20" y="3"/>
                    </a:lnTo>
                    <a:lnTo>
                      <a:pt x="19" y="3"/>
                    </a:lnTo>
                    <a:lnTo>
                      <a:pt x="19" y="3"/>
                    </a:lnTo>
                    <a:lnTo>
                      <a:pt x="18" y="3"/>
                    </a:lnTo>
                    <a:lnTo>
                      <a:pt x="16" y="3"/>
                    </a:lnTo>
                    <a:lnTo>
                      <a:pt x="16" y="3"/>
                    </a:lnTo>
                    <a:lnTo>
                      <a:pt x="15" y="4"/>
                    </a:lnTo>
                    <a:lnTo>
                      <a:pt x="13" y="4"/>
                    </a:lnTo>
                    <a:lnTo>
                      <a:pt x="13" y="4"/>
                    </a:lnTo>
                    <a:lnTo>
                      <a:pt x="12" y="6"/>
                    </a:lnTo>
                    <a:lnTo>
                      <a:pt x="12" y="6"/>
                    </a:lnTo>
                    <a:lnTo>
                      <a:pt x="11" y="6"/>
                    </a:lnTo>
                    <a:lnTo>
                      <a:pt x="9" y="7"/>
                    </a:lnTo>
                    <a:lnTo>
                      <a:pt x="9" y="9"/>
                    </a:lnTo>
                    <a:lnTo>
                      <a:pt x="8" y="9"/>
                    </a:lnTo>
                    <a:lnTo>
                      <a:pt x="8" y="10"/>
                    </a:lnTo>
                    <a:lnTo>
                      <a:pt x="6" y="11"/>
                    </a:lnTo>
                    <a:lnTo>
                      <a:pt x="5" y="13"/>
                    </a:lnTo>
                    <a:lnTo>
                      <a:pt x="5" y="14"/>
                    </a:lnTo>
                    <a:lnTo>
                      <a:pt x="4" y="16"/>
                    </a:lnTo>
                    <a:lnTo>
                      <a:pt x="4" y="17"/>
                    </a:lnTo>
                    <a:lnTo>
                      <a:pt x="2" y="18"/>
                    </a:lnTo>
                    <a:lnTo>
                      <a:pt x="2" y="20"/>
                    </a:lnTo>
                    <a:lnTo>
                      <a:pt x="2" y="21"/>
                    </a:lnTo>
                    <a:lnTo>
                      <a:pt x="2" y="21"/>
                    </a:lnTo>
                    <a:lnTo>
                      <a:pt x="2" y="22"/>
                    </a:lnTo>
                    <a:lnTo>
                      <a:pt x="2" y="22"/>
                    </a:lnTo>
                    <a:lnTo>
                      <a:pt x="2" y="22"/>
                    </a:lnTo>
                    <a:lnTo>
                      <a:pt x="2" y="22"/>
                    </a:lnTo>
                    <a:lnTo>
                      <a:pt x="2" y="24"/>
                    </a:lnTo>
                    <a:lnTo>
                      <a:pt x="2" y="24"/>
                    </a:lnTo>
                    <a:lnTo>
                      <a:pt x="2" y="24"/>
                    </a:lnTo>
                    <a:lnTo>
                      <a:pt x="2" y="25"/>
                    </a:lnTo>
                    <a:lnTo>
                      <a:pt x="2" y="27"/>
                    </a:lnTo>
                    <a:lnTo>
                      <a:pt x="2" y="28"/>
                    </a:lnTo>
                    <a:lnTo>
                      <a:pt x="4" y="29"/>
                    </a:lnTo>
                    <a:lnTo>
                      <a:pt x="4" y="29"/>
                    </a:lnTo>
                    <a:lnTo>
                      <a:pt x="5" y="31"/>
                    </a:lnTo>
                    <a:lnTo>
                      <a:pt x="6" y="31"/>
                    </a:lnTo>
                    <a:lnTo>
                      <a:pt x="8" y="31"/>
                    </a:lnTo>
                    <a:lnTo>
                      <a:pt x="9" y="31"/>
                    </a:lnTo>
                    <a:lnTo>
                      <a:pt x="11" y="31"/>
                    </a:lnTo>
                    <a:lnTo>
                      <a:pt x="13" y="29"/>
                    </a:lnTo>
                    <a:lnTo>
                      <a:pt x="15" y="29"/>
                    </a:lnTo>
                    <a:lnTo>
                      <a:pt x="16" y="28"/>
                    </a:lnTo>
                    <a:lnTo>
                      <a:pt x="19" y="27"/>
                    </a:lnTo>
                    <a:lnTo>
                      <a:pt x="20" y="24"/>
                    </a:lnTo>
                    <a:lnTo>
                      <a:pt x="23" y="22"/>
                    </a:lnTo>
                    <a:lnTo>
                      <a:pt x="24" y="24"/>
                    </a:lnTo>
                    <a:lnTo>
                      <a:pt x="22" y="27"/>
                    </a:lnTo>
                    <a:lnTo>
                      <a:pt x="20" y="28"/>
                    </a:lnTo>
                    <a:lnTo>
                      <a:pt x="18" y="29"/>
                    </a:lnTo>
                    <a:lnTo>
                      <a:pt x="16" y="31"/>
                    </a:lnTo>
                    <a:lnTo>
                      <a:pt x="13" y="32"/>
                    </a:lnTo>
                    <a:lnTo>
                      <a:pt x="12" y="32"/>
                    </a:lnTo>
                    <a:lnTo>
                      <a:pt x="9" y="34"/>
                    </a:lnTo>
                    <a:lnTo>
                      <a:pt x="8" y="34"/>
                    </a:lnTo>
                    <a:lnTo>
                      <a:pt x="6" y="34"/>
                    </a:lnTo>
                    <a:lnTo>
                      <a:pt x="6" y="34"/>
                    </a:lnTo>
                    <a:lnTo>
                      <a:pt x="5" y="32"/>
                    </a:lnTo>
                    <a:lnTo>
                      <a:pt x="4" y="32"/>
                    </a:lnTo>
                    <a:lnTo>
                      <a:pt x="4" y="32"/>
                    </a:lnTo>
                    <a:lnTo>
                      <a:pt x="4" y="32"/>
                    </a:lnTo>
                    <a:lnTo>
                      <a:pt x="2" y="31"/>
                    </a:lnTo>
                    <a:lnTo>
                      <a:pt x="2" y="31"/>
                    </a:lnTo>
                    <a:lnTo>
                      <a:pt x="1" y="31"/>
                    </a:lnTo>
                    <a:lnTo>
                      <a:pt x="1" y="29"/>
                    </a:lnTo>
                    <a:lnTo>
                      <a:pt x="1" y="29"/>
                    </a:lnTo>
                    <a:lnTo>
                      <a:pt x="1"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1" y="20"/>
                    </a:lnTo>
                    <a:lnTo>
                      <a:pt x="1" y="18"/>
                    </a:lnTo>
                    <a:lnTo>
                      <a:pt x="1" y="16"/>
                    </a:lnTo>
                    <a:lnTo>
                      <a:pt x="2" y="14"/>
                    </a:lnTo>
                    <a:lnTo>
                      <a:pt x="2" y="13"/>
                    </a:lnTo>
                    <a:lnTo>
                      <a:pt x="4" y="11"/>
                    </a:lnTo>
                    <a:lnTo>
                      <a:pt x="5" y="10"/>
                    </a:lnTo>
                    <a:lnTo>
                      <a:pt x="6" y="9"/>
                    </a:lnTo>
                    <a:lnTo>
                      <a:pt x="6" y="7"/>
                    </a:lnTo>
                    <a:lnTo>
                      <a:pt x="8" y="6"/>
                    </a:lnTo>
                    <a:lnTo>
                      <a:pt x="9" y="6"/>
                    </a:lnTo>
                    <a:lnTo>
                      <a:pt x="9" y="4"/>
                    </a:lnTo>
                    <a:lnTo>
                      <a:pt x="11" y="4"/>
                    </a:lnTo>
                    <a:lnTo>
                      <a:pt x="11" y="3"/>
                    </a:lnTo>
                    <a:lnTo>
                      <a:pt x="12" y="3"/>
                    </a:lnTo>
                    <a:lnTo>
                      <a:pt x="13" y="3"/>
                    </a:lnTo>
                    <a:lnTo>
                      <a:pt x="13" y="2"/>
                    </a:lnTo>
                    <a:lnTo>
                      <a:pt x="15" y="2"/>
                    </a:lnTo>
                    <a:lnTo>
                      <a:pt x="16" y="2"/>
                    </a:lnTo>
                    <a:lnTo>
                      <a:pt x="16" y="2"/>
                    </a:lnTo>
                    <a:lnTo>
                      <a:pt x="18" y="2"/>
                    </a:lnTo>
                    <a:lnTo>
                      <a:pt x="19" y="2"/>
                    </a:lnTo>
                    <a:lnTo>
                      <a:pt x="19" y="0"/>
                    </a:lnTo>
                    <a:lnTo>
                      <a:pt x="20" y="0"/>
                    </a:lnTo>
                    <a:lnTo>
                      <a:pt x="22" y="2"/>
                    </a:lnTo>
                    <a:lnTo>
                      <a:pt x="23" y="2"/>
                    </a:lnTo>
                    <a:lnTo>
                      <a:pt x="23" y="2"/>
                    </a:lnTo>
                    <a:lnTo>
                      <a:pt x="24" y="2"/>
                    </a:lnTo>
                    <a:lnTo>
                      <a:pt x="24" y="3"/>
                    </a:lnTo>
                    <a:lnTo>
                      <a:pt x="26" y="3"/>
                    </a:lnTo>
                    <a:lnTo>
                      <a:pt x="26" y="4"/>
                    </a:lnTo>
                    <a:lnTo>
                      <a:pt x="26" y="4"/>
                    </a:lnTo>
                    <a:lnTo>
                      <a:pt x="26" y="4"/>
                    </a:lnTo>
                    <a:lnTo>
                      <a:pt x="26" y="6"/>
                    </a:lnTo>
                    <a:lnTo>
                      <a:pt x="26" y="6"/>
                    </a:lnTo>
                    <a:lnTo>
                      <a:pt x="26" y="6"/>
                    </a:lnTo>
                    <a:lnTo>
                      <a:pt x="26" y="6"/>
                    </a:lnTo>
                    <a:lnTo>
                      <a:pt x="26" y="7"/>
                    </a:lnTo>
                    <a:lnTo>
                      <a:pt x="26" y="7"/>
                    </a:lnTo>
                    <a:lnTo>
                      <a:pt x="24" y="7"/>
                    </a:lnTo>
                    <a:close/>
                  </a:path>
                </a:pathLst>
              </a:custGeom>
              <a:solidFill>
                <a:srgbClr val="1F1A17"/>
              </a:solidFill>
              <a:ln w="9525">
                <a:noFill/>
                <a:round/>
                <a:headEnd/>
                <a:tailEnd/>
              </a:ln>
            </p:spPr>
            <p:txBody>
              <a:bodyPr/>
              <a:lstStyle/>
              <a:p>
                <a:pPr>
                  <a:defRPr/>
                </a:pPr>
                <a:endParaRPr lang="en-US"/>
              </a:p>
            </p:txBody>
          </p:sp>
          <p:sp>
            <p:nvSpPr>
              <p:cNvPr id="408602" name="Freeform 26"/>
              <p:cNvSpPr>
                <a:spLocks/>
              </p:cNvSpPr>
              <p:nvPr/>
            </p:nvSpPr>
            <p:spPr bwMode="auto">
              <a:xfrm>
                <a:off x="2043" y="981"/>
                <a:ext cx="19" cy="32"/>
              </a:xfrm>
              <a:custGeom>
                <a:avLst/>
                <a:gdLst/>
                <a:ahLst/>
                <a:cxnLst>
                  <a:cxn ang="0">
                    <a:pos x="19" y="2"/>
                  </a:cxn>
                  <a:cxn ang="0">
                    <a:pos x="19" y="2"/>
                  </a:cxn>
                  <a:cxn ang="0">
                    <a:pos x="18" y="2"/>
                  </a:cxn>
                  <a:cxn ang="0">
                    <a:pos x="18" y="2"/>
                  </a:cxn>
                  <a:cxn ang="0">
                    <a:pos x="18" y="2"/>
                  </a:cxn>
                  <a:cxn ang="0">
                    <a:pos x="18" y="2"/>
                  </a:cxn>
                  <a:cxn ang="0">
                    <a:pos x="17" y="2"/>
                  </a:cxn>
                  <a:cxn ang="0">
                    <a:pos x="17" y="2"/>
                  </a:cxn>
                  <a:cxn ang="0">
                    <a:pos x="17" y="2"/>
                  </a:cxn>
                  <a:cxn ang="0">
                    <a:pos x="15" y="2"/>
                  </a:cxn>
                  <a:cxn ang="0">
                    <a:pos x="12" y="2"/>
                  </a:cxn>
                  <a:cxn ang="0">
                    <a:pos x="11" y="4"/>
                  </a:cxn>
                  <a:cxn ang="0">
                    <a:pos x="10" y="4"/>
                  </a:cxn>
                  <a:cxn ang="0">
                    <a:pos x="7" y="5"/>
                  </a:cxn>
                  <a:cxn ang="0">
                    <a:pos x="6" y="8"/>
                  </a:cxn>
                  <a:cxn ang="0">
                    <a:pos x="4" y="9"/>
                  </a:cxn>
                  <a:cxn ang="0">
                    <a:pos x="3" y="12"/>
                  </a:cxn>
                  <a:cxn ang="0">
                    <a:pos x="3" y="32"/>
                  </a:cxn>
                  <a:cxn ang="0">
                    <a:pos x="1" y="32"/>
                  </a:cxn>
                  <a:cxn ang="0">
                    <a:pos x="1" y="12"/>
                  </a:cxn>
                  <a:cxn ang="0">
                    <a:pos x="0" y="12"/>
                  </a:cxn>
                  <a:cxn ang="0">
                    <a:pos x="0" y="12"/>
                  </a:cxn>
                  <a:cxn ang="0">
                    <a:pos x="0" y="12"/>
                  </a:cxn>
                  <a:cxn ang="0">
                    <a:pos x="0" y="12"/>
                  </a:cxn>
                  <a:cxn ang="0">
                    <a:pos x="0" y="12"/>
                  </a:cxn>
                  <a:cxn ang="0">
                    <a:pos x="0" y="11"/>
                  </a:cxn>
                  <a:cxn ang="0">
                    <a:pos x="0" y="11"/>
                  </a:cxn>
                  <a:cxn ang="0">
                    <a:pos x="0" y="11"/>
                  </a:cxn>
                  <a:cxn ang="0">
                    <a:pos x="1" y="11"/>
                  </a:cxn>
                  <a:cxn ang="0">
                    <a:pos x="1" y="0"/>
                  </a:cxn>
                  <a:cxn ang="0">
                    <a:pos x="3" y="0"/>
                  </a:cxn>
                  <a:cxn ang="0">
                    <a:pos x="3" y="8"/>
                  </a:cxn>
                  <a:cxn ang="0">
                    <a:pos x="4" y="5"/>
                  </a:cxn>
                  <a:cxn ang="0">
                    <a:pos x="6" y="4"/>
                  </a:cxn>
                  <a:cxn ang="0">
                    <a:pos x="7" y="2"/>
                  </a:cxn>
                  <a:cxn ang="0">
                    <a:pos x="8" y="1"/>
                  </a:cxn>
                  <a:cxn ang="0">
                    <a:pos x="11" y="1"/>
                  </a:cxn>
                  <a:cxn ang="0">
                    <a:pos x="12" y="0"/>
                  </a:cxn>
                  <a:cxn ang="0">
                    <a:pos x="14" y="0"/>
                  </a:cxn>
                  <a:cxn ang="0">
                    <a:pos x="17" y="0"/>
                  </a:cxn>
                  <a:cxn ang="0">
                    <a:pos x="17" y="0"/>
                  </a:cxn>
                  <a:cxn ang="0">
                    <a:pos x="17" y="0"/>
                  </a:cxn>
                  <a:cxn ang="0">
                    <a:pos x="17" y="0"/>
                  </a:cxn>
                  <a:cxn ang="0">
                    <a:pos x="18" y="0"/>
                  </a:cxn>
                  <a:cxn ang="0">
                    <a:pos x="18" y="0"/>
                  </a:cxn>
                  <a:cxn ang="0">
                    <a:pos x="18" y="0"/>
                  </a:cxn>
                  <a:cxn ang="0">
                    <a:pos x="18" y="0"/>
                  </a:cxn>
                  <a:cxn ang="0">
                    <a:pos x="19" y="0"/>
                  </a:cxn>
                  <a:cxn ang="0">
                    <a:pos x="19" y="2"/>
                  </a:cxn>
                </a:cxnLst>
                <a:rect l="0" t="0" r="r" b="b"/>
                <a:pathLst>
                  <a:path w="19" h="32">
                    <a:moveTo>
                      <a:pt x="19" y="2"/>
                    </a:moveTo>
                    <a:lnTo>
                      <a:pt x="19" y="2"/>
                    </a:lnTo>
                    <a:lnTo>
                      <a:pt x="18" y="2"/>
                    </a:lnTo>
                    <a:lnTo>
                      <a:pt x="18" y="2"/>
                    </a:lnTo>
                    <a:lnTo>
                      <a:pt x="18" y="2"/>
                    </a:lnTo>
                    <a:lnTo>
                      <a:pt x="18" y="2"/>
                    </a:lnTo>
                    <a:lnTo>
                      <a:pt x="17" y="2"/>
                    </a:lnTo>
                    <a:lnTo>
                      <a:pt x="17" y="2"/>
                    </a:lnTo>
                    <a:lnTo>
                      <a:pt x="17" y="2"/>
                    </a:lnTo>
                    <a:lnTo>
                      <a:pt x="15" y="2"/>
                    </a:lnTo>
                    <a:lnTo>
                      <a:pt x="12" y="2"/>
                    </a:lnTo>
                    <a:lnTo>
                      <a:pt x="11" y="4"/>
                    </a:lnTo>
                    <a:lnTo>
                      <a:pt x="10" y="4"/>
                    </a:lnTo>
                    <a:lnTo>
                      <a:pt x="7" y="5"/>
                    </a:lnTo>
                    <a:lnTo>
                      <a:pt x="6" y="8"/>
                    </a:lnTo>
                    <a:lnTo>
                      <a:pt x="4" y="9"/>
                    </a:lnTo>
                    <a:lnTo>
                      <a:pt x="3" y="12"/>
                    </a:lnTo>
                    <a:lnTo>
                      <a:pt x="3" y="32"/>
                    </a:lnTo>
                    <a:lnTo>
                      <a:pt x="1" y="32"/>
                    </a:lnTo>
                    <a:lnTo>
                      <a:pt x="1" y="12"/>
                    </a:lnTo>
                    <a:lnTo>
                      <a:pt x="0" y="12"/>
                    </a:lnTo>
                    <a:lnTo>
                      <a:pt x="0" y="12"/>
                    </a:lnTo>
                    <a:lnTo>
                      <a:pt x="0" y="12"/>
                    </a:lnTo>
                    <a:lnTo>
                      <a:pt x="0" y="12"/>
                    </a:lnTo>
                    <a:lnTo>
                      <a:pt x="0" y="12"/>
                    </a:lnTo>
                    <a:lnTo>
                      <a:pt x="0" y="11"/>
                    </a:lnTo>
                    <a:lnTo>
                      <a:pt x="0" y="11"/>
                    </a:lnTo>
                    <a:lnTo>
                      <a:pt x="0" y="11"/>
                    </a:lnTo>
                    <a:lnTo>
                      <a:pt x="1" y="11"/>
                    </a:lnTo>
                    <a:lnTo>
                      <a:pt x="1" y="0"/>
                    </a:lnTo>
                    <a:lnTo>
                      <a:pt x="3" y="0"/>
                    </a:lnTo>
                    <a:lnTo>
                      <a:pt x="3" y="8"/>
                    </a:lnTo>
                    <a:lnTo>
                      <a:pt x="4" y="5"/>
                    </a:lnTo>
                    <a:lnTo>
                      <a:pt x="6" y="4"/>
                    </a:lnTo>
                    <a:lnTo>
                      <a:pt x="7" y="2"/>
                    </a:lnTo>
                    <a:lnTo>
                      <a:pt x="8" y="1"/>
                    </a:lnTo>
                    <a:lnTo>
                      <a:pt x="11" y="1"/>
                    </a:lnTo>
                    <a:lnTo>
                      <a:pt x="12" y="0"/>
                    </a:lnTo>
                    <a:lnTo>
                      <a:pt x="14" y="0"/>
                    </a:lnTo>
                    <a:lnTo>
                      <a:pt x="17" y="0"/>
                    </a:lnTo>
                    <a:lnTo>
                      <a:pt x="17" y="0"/>
                    </a:lnTo>
                    <a:lnTo>
                      <a:pt x="17" y="0"/>
                    </a:lnTo>
                    <a:lnTo>
                      <a:pt x="17" y="0"/>
                    </a:lnTo>
                    <a:lnTo>
                      <a:pt x="18" y="0"/>
                    </a:lnTo>
                    <a:lnTo>
                      <a:pt x="18" y="0"/>
                    </a:lnTo>
                    <a:lnTo>
                      <a:pt x="18" y="0"/>
                    </a:lnTo>
                    <a:lnTo>
                      <a:pt x="18" y="0"/>
                    </a:lnTo>
                    <a:lnTo>
                      <a:pt x="19" y="0"/>
                    </a:lnTo>
                    <a:lnTo>
                      <a:pt x="19" y="2"/>
                    </a:lnTo>
                    <a:close/>
                  </a:path>
                </a:pathLst>
              </a:custGeom>
              <a:solidFill>
                <a:srgbClr val="1F1A17"/>
              </a:solidFill>
              <a:ln w="9525">
                <a:noFill/>
                <a:round/>
                <a:headEnd/>
                <a:tailEnd/>
              </a:ln>
            </p:spPr>
            <p:txBody>
              <a:bodyPr/>
              <a:lstStyle/>
              <a:p>
                <a:pPr>
                  <a:defRPr/>
                </a:pPr>
                <a:endParaRPr lang="en-US"/>
              </a:p>
            </p:txBody>
          </p:sp>
          <p:sp>
            <p:nvSpPr>
              <p:cNvPr id="408603" name="Freeform 27"/>
              <p:cNvSpPr>
                <a:spLocks/>
              </p:cNvSpPr>
              <p:nvPr/>
            </p:nvSpPr>
            <p:spPr bwMode="auto">
              <a:xfrm>
                <a:off x="2064" y="979"/>
                <a:ext cx="26" cy="34"/>
              </a:xfrm>
              <a:custGeom>
                <a:avLst/>
                <a:gdLst/>
                <a:ahLst/>
                <a:cxnLst>
                  <a:cxn ang="0">
                    <a:pos x="25" y="9"/>
                  </a:cxn>
                  <a:cxn ang="0">
                    <a:pos x="22" y="11"/>
                  </a:cxn>
                  <a:cxn ang="0">
                    <a:pos x="19" y="14"/>
                  </a:cxn>
                  <a:cxn ang="0">
                    <a:pos x="15" y="16"/>
                  </a:cxn>
                  <a:cxn ang="0">
                    <a:pos x="12" y="16"/>
                  </a:cxn>
                  <a:cxn ang="0">
                    <a:pos x="11" y="16"/>
                  </a:cxn>
                  <a:cxn ang="0">
                    <a:pos x="9" y="16"/>
                  </a:cxn>
                  <a:cxn ang="0">
                    <a:pos x="9" y="16"/>
                  </a:cxn>
                  <a:cxn ang="0">
                    <a:pos x="11" y="13"/>
                  </a:cxn>
                  <a:cxn ang="0">
                    <a:pos x="11" y="13"/>
                  </a:cxn>
                  <a:cxn ang="0">
                    <a:pos x="12" y="14"/>
                  </a:cxn>
                  <a:cxn ang="0">
                    <a:pos x="14" y="13"/>
                  </a:cxn>
                  <a:cxn ang="0">
                    <a:pos x="16" y="13"/>
                  </a:cxn>
                  <a:cxn ang="0">
                    <a:pos x="18" y="11"/>
                  </a:cxn>
                  <a:cxn ang="0">
                    <a:pos x="21" y="10"/>
                  </a:cxn>
                  <a:cxn ang="0">
                    <a:pos x="23" y="9"/>
                  </a:cxn>
                  <a:cxn ang="0">
                    <a:pos x="23" y="6"/>
                  </a:cxn>
                  <a:cxn ang="0">
                    <a:pos x="23" y="6"/>
                  </a:cxn>
                  <a:cxn ang="0">
                    <a:pos x="23" y="4"/>
                  </a:cxn>
                  <a:cxn ang="0">
                    <a:pos x="23" y="4"/>
                  </a:cxn>
                  <a:cxn ang="0">
                    <a:pos x="23" y="3"/>
                  </a:cxn>
                  <a:cxn ang="0">
                    <a:pos x="21" y="3"/>
                  </a:cxn>
                  <a:cxn ang="0">
                    <a:pos x="19" y="3"/>
                  </a:cxn>
                  <a:cxn ang="0">
                    <a:pos x="16" y="3"/>
                  </a:cxn>
                  <a:cxn ang="0">
                    <a:pos x="14" y="4"/>
                  </a:cxn>
                  <a:cxn ang="0">
                    <a:pos x="11" y="6"/>
                  </a:cxn>
                  <a:cxn ang="0">
                    <a:pos x="8" y="9"/>
                  </a:cxn>
                  <a:cxn ang="0">
                    <a:pos x="5" y="13"/>
                  </a:cxn>
                  <a:cxn ang="0">
                    <a:pos x="4" y="17"/>
                  </a:cxn>
                  <a:cxn ang="0">
                    <a:pos x="3" y="21"/>
                  </a:cxn>
                  <a:cxn ang="0">
                    <a:pos x="3" y="22"/>
                  </a:cxn>
                  <a:cxn ang="0">
                    <a:pos x="3" y="24"/>
                  </a:cxn>
                  <a:cxn ang="0">
                    <a:pos x="3" y="25"/>
                  </a:cxn>
                  <a:cxn ang="0">
                    <a:pos x="4" y="29"/>
                  </a:cxn>
                  <a:cxn ang="0">
                    <a:pos x="7" y="31"/>
                  </a:cxn>
                  <a:cxn ang="0">
                    <a:pos x="11" y="31"/>
                  </a:cxn>
                  <a:cxn ang="0">
                    <a:pos x="16" y="28"/>
                  </a:cxn>
                  <a:cxn ang="0">
                    <a:pos x="23" y="22"/>
                  </a:cxn>
                  <a:cxn ang="0">
                    <a:pos x="21" y="28"/>
                  </a:cxn>
                  <a:cxn ang="0">
                    <a:pos x="14" y="32"/>
                  </a:cxn>
                  <a:cxn ang="0">
                    <a:pos x="8" y="34"/>
                  </a:cxn>
                  <a:cxn ang="0">
                    <a:pos x="5" y="32"/>
                  </a:cxn>
                  <a:cxn ang="0">
                    <a:pos x="4" y="32"/>
                  </a:cxn>
                  <a:cxn ang="0">
                    <a:pos x="1" y="31"/>
                  </a:cxn>
                  <a:cxn ang="0">
                    <a:pos x="1" y="28"/>
                  </a:cxn>
                  <a:cxn ang="0">
                    <a:pos x="0" y="25"/>
                  </a:cxn>
                  <a:cxn ang="0">
                    <a:pos x="0" y="24"/>
                  </a:cxn>
                  <a:cxn ang="0">
                    <a:pos x="0" y="22"/>
                  </a:cxn>
                  <a:cxn ang="0">
                    <a:pos x="0" y="21"/>
                  </a:cxn>
                  <a:cxn ang="0">
                    <a:pos x="1" y="16"/>
                  </a:cxn>
                  <a:cxn ang="0">
                    <a:pos x="4" y="11"/>
                  </a:cxn>
                  <a:cxn ang="0">
                    <a:pos x="7" y="7"/>
                  </a:cxn>
                  <a:cxn ang="0">
                    <a:pos x="9" y="4"/>
                  </a:cxn>
                  <a:cxn ang="0">
                    <a:pos x="12" y="3"/>
                  </a:cxn>
                  <a:cxn ang="0">
                    <a:pos x="15" y="2"/>
                  </a:cxn>
                  <a:cxn ang="0">
                    <a:pos x="18" y="2"/>
                  </a:cxn>
                  <a:cxn ang="0">
                    <a:pos x="21" y="0"/>
                  </a:cxn>
                  <a:cxn ang="0">
                    <a:pos x="23" y="2"/>
                  </a:cxn>
                  <a:cxn ang="0">
                    <a:pos x="26" y="3"/>
                  </a:cxn>
                  <a:cxn ang="0">
                    <a:pos x="26" y="4"/>
                  </a:cxn>
                  <a:cxn ang="0">
                    <a:pos x="26" y="6"/>
                  </a:cxn>
                  <a:cxn ang="0">
                    <a:pos x="26" y="7"/>
                  </a:cxn>
                </a:cxnLst>
                <a:rect l="0" t="0" r="r" b="b"/>
                <a:pathLst>
                  <a:path w="26" h="34">
                    <a:moveTo>
                      <a:pt x="25" y="7"/>
                    </a:moveTo>
                    <a:lnTo>
                      <a:pt x="25" y="9"/>
                    </a:lnTo>
                    <a:lnTo>
                      <a:pt x="25" y="9"/>
                    </a:lnTo>
                    <a:lnTo>
                      <a:pt x="23" y="10"/>
                    </a:lnTo>
                    <a:lnTo>
                      <a:pt x="23" y="11"/>
                    </a:lnTo>
                    <a:lnTo>
                      <a:pt x="22" y="11"/>
                    </a:lnTo>
                    <a:lnTo>
                      <a:pt x="21" y="13"/>
                    </a:lnTo>
                    <a:lnTo>
                      <a:pt x="21" y="13"/>
                    </a:lnTo>
                    <a:lnTo>
                      <a:pt x="19" y="14"/>
                    </a:lnTo>
                    <a:lnTo>
                      <a:pt x="18" y="14"/>
                    </a:lnTo>
                    <a:lnTo>
                      <a:pt x="16" y="14"/>
                    </a:lnTo>
                    <a:lnTo>
                      <a:pt x="15" y="16"/>
                    </a:lnTo>
                    <a:lnTo>
                      <a:pt x="15" y="16"/>
                    </a:lnTo>
                    <a:lnTo>
                      <a:pt x="14" y="16"/>
                    </a:lnTo>
                    <a:lnTo>
                      <a:pt x="12" y="16"/>
                    </a:lnTo>
                    <a:lnTo>
                      <a:pt x="11" y="16"/>
                    </a:lnTo>
                    <a:lnTo>
                      <a:pt x="11" y="16"/>
                    </a:lnTo>
                    <a:lnTo>
                      <a:pt x="11" y="16"/>
                    </a:lnTo>
                    <a:lnTo>
                      <a:pt x="11" y="16"/>
                    </a:lnTo>
                    <a:lnTo>
                      <a:pt x="9" y="16"/>
                    </a:lnTo>
                    <a:lnTo>
                      <a:pt x="9" y="16"/>
                    </a:lnTo>
                    <a:lnTo>
                      <a:pt x="9" y="16"/>
                    </a:lnTo>
                    <a:lnTo>
                      <a:pt x="9" y="16"/>
                    </a:lnTo>
                    <a:lnTo>
                      <a:pt x="9" y="16"/>
                    </a:lnTo>
                    <a:lnTo>
                      <a:pt x="9" y="16"/>
                    </a:lnTo>
                    <a:lnTo>
                      <a:pt x="11" y="13"/>
                    </a:lnTo>
                    <a:lnTo>
                      <a:pt x="11" y="13"/>
                    </a:lnTo>
                    <a:lnTo>
                      <a:pt x="11" y="13"/>
                    </a:lnTo>
                    <a:lnTo>
                      <a:pt x="11" y="13"/>
                    </a:lnTo>
                    <a:lnTo>
                      <a:pt x="11" y="13"/>
                    </a:lnTo>
                    <a:lnTo>
                      <a:pt x="11" y="14"/>
                    </a:lnTo>
                    <a:lnTo>
                      <a:pt x="12" y="14"/>
                    </a:lnTo>
                    <a:lnTo>
                      <a:pt x="12" y="14"/>
                    </a:lnTo>
                    <a:lnTo>
                      <a:pt x="12" y="14"/>
                    </a:lnTo>
                    <a:lnTo>
                      <a:pt x="12" y="14"/>
                    </a:lnTo>
                    <a:lnTo>
                      <a:pt x="14" y="13"/>
                    </a:lnTo>
                    <a:lnTo>
                      <a:pt x="14" y="13"/>
                    </a:lnTo>
                    <a:lnTo>
                      <a:pt x="15" y="13"/>
                    </a:lnTo>
                    <a:lnTo>
                      <a:pt x="16" y="13"/>
                    </a:lnTo>
                    <a:lnTo>
                      <a:pt x="16" y="13"/>
                    </a:lnTo>
                    <a:lnTo>
                      <a:pt x="18" y="13"/>
                    </a:lnTo>
                    <a:lnTo>
                      <a:pt x="18" y="11"/>
                    </a:lnTo>
                    <a:lnTo>
                      <a:pt x="19" y="11"/>
                    </a:lnTo>
                    <a:lnTo>
                      <a:pt x="21" y="10"/>
                    </a:lnTo>
                    <a:lnTo>
                      <a:pt x="21" y="10"/>
                    </a:lnTo>
                    <a:lnTo>
                      <a:pt x="22" y="9"/>
                    </a:lnTo>
                    <a:lnTo>
                      <a:pt x="22" y="9"/>
                    </a:lnTo>
                    <a:lnTo>
                      <a:pt x="23" y="9"/>
                    </a:lnTo>
                    <a:lnTo>
                      <a:pt x="23" y="7"/>
                    </a:lnTo>
                    <a:lnTo>
                      <a:pt x="23" y="7"/>
                    </a:lnTo>
                    <a:lnTo>
                      <a:pt x="23" y="6"/>
                    </a:lnTo>
                    <a:lnTo>
                      <a:pt x="23" y="6"/>
                    </a:lnTo>
                    <a:lnTo>
                      <a:pt x="23" y="6"/>
                    </a:lnTo>
                    <a:lnTo>
                      <a:pt x="23" y="6"/>
                    </a:lnTo>
                    <a:lnTo>
                      <a:pt x="23" y="6"/>
                    </a:lnTo>
                    <a:lnTo>
                      <a:pt x="23" y="6"/>
                    </a:lnTo>
                    <a:lnTo>
                      <a:pt x="23" y="4"/>
                    </a:lnTo>
                    <a:lnTo>
                      <a:pt x="23" y="4"/>
                    </a:lnTo>
                    <a:lnTo>
                      <a:pt x="23" y="4"/>
                    </a:lnTo>
                    <a:lnTo>
                      <a:pt x="23" y="4"/>
                    </a:lnTo>
                    <a:lnTo>
                      <a:pt x="23" y="3"/>
                    </a:lnTo>
                    <a:lnTo>
                      <a:pt x="23" y="3"/>
                    </a:lnTo>
                    <a:lnTo>
                      <a:pt x="23" y="3"/>
                    </a:lnTo>
                    <a:lnTo>
                      <a:pt x="22" y="3"/>
                    </a:lnTo>
                    <a:lnTo>
                      <a:pt x="22" y="3"/>
                    </a:lnTo>
                    <a:lnTo>
                      <a:pt x="21" y="3"/>
                    </a:lnTo>
                    <a:lnTo>
                      <a:pt x="21" y="3"/>
                    </a:lnTo>
                    <a:lnTo>
                      <a:pt x="19" y="3"/>
                    </a:lnTo>
                    <a:lnTo>
                      <a:pt x="19" y="3"/>
                    </a:lnTo>
                    <a:lnTo>
                      <a:pt x="18" y="3"/>
                    </a:lnTo>
                    <a:lnTo>
                      <a:pt x="16" y="3"/>
                    </a:lnTo>
                    <a:lnTo>
                      <a:pt x="16" y="3"/>
                    </a:lnTo>
                    <a:lnTo>
                      <a:pt x="15" y="4"/>
                    </a:lnTo>
                    <a:lnTo>
                      <a:pt x="14" y="4"/>
                    </a:lnTo>
                    <a:lnTo>
                      <a:pt x="14" y="4"/>
                    </a:lnTo>
                    <a:lnTo>
                      <a:pt x="12" y="6"/>
                    </a:lnTo>
                    <a:lnTo>
                      <a:pt x="12" y="6"/>
                    </a:lnTo>
                    <a:lnTo>
                      <a:pt x="11" y="6"/>
                    </a:lnTo>
                    <a:lnTo>
                      <a:pt x="9" y="7"/>
                    </a:lnTo>
                    <a:lnTo>
                      <a:pt x="9" y="9"/>
                    </a:lnTo>
                    <a:lnTo>
                      <a:pt x="8" y="9"/>
                    </a:lnTo>
                    <a:lnTo>
                      <a:pt x="8" y="10"/>
                    </a:lnTo>
                    <a:lnTo>
                      <a:pt x="7" y="11"/>
                    </a:lnTo>
                    <a:lnTo>
                      <a:pt x="5" y="13"/>
                    </a:lnTo>
                    <a:lnTo>
                      <a:pt x="5" y="14"/>
                    </a:lnTo>
                    <a:lnTo>
                      <a:pt x="4" y="16"/>
                    </a:lnTo>
                    <a:lnTo>
                      <a:pt x="4" y="17"/>
                    </a:lnTo>
                    <a:lnTo>
                      <a:pt x="3" y="18"/>
                    </a:lnTo>
                    <a:lnTo>
                      <a:pt x="3" y="20"/>
                    </a:lnTo>
                    <a:lnTo>
                      <a:pt x="3" y="21"/>
                    </a:lnTo>
                    <a:lnTo>
                      <a:pt x="3" y="21"/>
                    </a:lnTo>
                    <a:lnTo>
                      <a:pt x="3" y="22"/>
                    </a:lnTo>
                    <a:lnTo>
                      <a:pt x="3" y="22"/>
                    </a:lnTo>
                    <a:lnTo>
                      <a:pt x="3" y="22"/>
                    </a:lnTo>
                    <a:lnTo>
                      <a:pt x="3" y="22"/>
                    </a:lnTo>
                    <a:lnTo>
                      <a:pt x="3" y="24"/>
                    </a:lnTo>
                    <a:lnTo>
                      <a:pt x="3" y="24"/>
                    </a:lnTo>
                    <a:lnTo>
                      <a:pt x="3" y="24"/>
                    </a:lnTo>
                    <a:lnTo>
                      <a:pt x="3" y="25"/>
                    </a:lnTo>
                    <a:lnTo>
                      <a:pt x="3" y="27"/>
                    </a:lnTo>
                    <a:lnTo>
                      <a:pt x="3" y="28"/>
                    </a:lnTo>
                    <a:lnTo>
                      <a:pt x="4" y="29"/>
                    </a:lnTo>
                    <a:lnTo>
                      <a:pt x="4" y="29"/>
                    </a:lnTo>
                    <a:lnTo>
                      <a:pt x="5" y="31"/>
                    </a:lnTo>
                    <a:lnTo>
                      <a:pt x="7" y="31"/>
                    </a:lnTo>
                    <a:lnTo>
                      <a:pt x="8" y="31"/>
                    </a:lnTo>
                    <a:lnTo>
                      <a:pt x="9" y="31"/>
                    </a:lnTo>
                    <a:lnTo>
                      <a:pt x="11" y="31"/>
                    </a:lnTo>
                    <a:lnTo>
                      <a:pt x="14" y="29"/>
                    </a:lnTo>
                    <a:lnTo>
                      <a:pt x="15" y="29"/>
                    </a:lnTo>
                    <a:lnTo>
                      <a:pt x="16" y="28"/>
                    </a:lnTo>
                    <a:lnTo>
                      <a:pt x="19" y="27"/>
                    </a:lnTo>
                    <a:lnTo>
                      <a:pt x="21" y="24"/>
                    </a:lnTo>
                    <a:lnTo>
                      <a:pt x="23" y="22"/>
                    </a:lnTo>
                    <a:lnTo>
                      <a:pt x="25" y="24"/>
                    </a:lnTo>
                    <a:lnTo>
                      <a:pt x="22" y="27"/>
                    </a:lnTo>
                    <a:lnTo>
                      <a:pt x="21" y="28"/>
                    </a:lnTo>
                    <a:lnTo>
                      <a:pt x="18" y="29"/>
                    </a:lnTo>
                    <a:lnTo>
                      <a:pt x="16" y="31"/>
                    </a:lnTo>
                    <a:lnTo>
                      <a:pt x="14" y="32"/>
                    </a:lnTo>
                    <a:lnTo>
                      <a:pt x="12" y="32"/>
                    </a:lnTo>
                    <a:lnTo>
                      <a:pt x="9" y="34"/>
                    </a:lnTo>
                    <a:lnTo>
                      <a:pt x="8" y="34"/>
                    </a:lnTo>
                    <a:lnTo>
                      <a:pt x="7" y="34"/>
                    </a:lnTo>
                    <a:lnTo>
                      <a:pt x="7" y="34"/>
                    </a:lnTo>
                    <a:lnTo>
                      <a:pt x="5" y="32"/>
                    </a:lnTo>
                    <a:lnTo>
                      <a:pt x="4" y="32"/>
                    </a:lnTo>
                    <a:lnTo>
                      <a:pt x="4" y="32"/>
                    </a:lnTo>
                    <a:lnTo>
                      <a:pt x="4" y="32"/>
                    </a:lnTo>
                    <a:lnTo>
                      <a:pt x="3" y="31"/>
                    </a:lnTo>
                    <a:lnTo>
                      <a:pt x="3" y="31"/>
                    </a:lnTo>
                    <a:lnTo>
                      <a:pt x="1" y="31"/>
                    </a:lnTo>
                    <a:lnTo>
                      <a:pt x="1" y="29"/>
                    </a:lnTo>
                    <a:lnTo>
                      <a:pt x="1" y="29"/>
                    </a:lnTo>
                    <a:lnTo>
                      <a:pt x="1"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1" y="20"/>
                    </a:lnTo>
                    <a:lnTo>
                      <a:pt x="1" y="18"/>
                    </a:lnTo>
                    <a:lnTo>
                      <a:pt x="1" y="16"/>
                    </a:lnTo>
                    <a:lnTo>
                      <a:pt x="3" y="14"/>
                    </a:lnTo>
                    <a:lnTo>
                      <a:pt x="3" y="13"/>
                    </a:lnTo>
                    <a:lnTo>
                      <a:pt x="4" y="11"/>
                    </a:lnTo>
                    <a:lnTo>
                      <a:pt x="5" y="10"/>
                    </a:lnTo>
                    <a:lnTo>
                      <a:pt x="7" y="9"/>
                    </a:lnTo>
                    <a:lnTo>
                      <a:pt x="7" y="7"/>
                    </a:lnTo>
                    <a:lnTo>
                      <a:pt x="8" y="6"/>
                    </a:lnTo>
                    <a:lnTo>
                      <a:pt x="9" y="6"/>
                    </a:lnTo>
                    <a:lnTo>
                      <a:pt x="9" y="4"/>
                    </a:lnTo>
                    <a:lnTo>
                      <a:pt x="11" y="4"/>
                    </a:lnTo>
                    <a:lnTo>
                      <a:pt x="11" y="3"/>
                    </a:lnTo>
                    <a:lnTo>
                      <a:pt x="12" y="3"/>
                    </a:lnTo>
                    <a:lnTo>
                      <a:pt x="14" y="3"/>
                    </a:lnTo>
                    <a:lnTo>
                      <a:pt x="14" y="2"/>
                    </a:lnTo>
                    <a:lnTo>
                      <a:pt x="15" y="2"/>
                    </a:lnTo>
                    <a:lnTo>
                      <a:pt x="16" y="2"/>
                    </a:lnTo>
                    <a:lnTo>
                      <a:pt x="16" y="2"/>
                    </a:lnTo>
                    <a:lnTo>
                      <a:pt x="18" y="2"/>
                    </a:lnTo>
                    <a:lnTo>
                      <a:pt x="19" y="2"/>
                    </a:lnTo>
                    <a:lnTo>
                      <a:pt x="21" y="0"/>
                    </a:lnTo>
                    <a:lnTo>
                      <a:pt x="21" y="0"/>
                    </a:lnTo>
                    <a:lnTo>
                      <a:pt x="22" y="2"/>
                    </a:lnTo>
                    <a:lnTo>
                      <a:pt x="23" y="2"/>
                    </a:lnTo>
                    <a:lnTo>
                      <a:pt x="23" y="2"/>
                    </a:lnTo>
                    <a:lnTo>
                      <a:pt x="25" y="2"/>
                    </a:lnTo>
                    <a:lnTo>
                      <a:pt x="25" y="3"/>
                    </a:lnTo>
                    <a:lnTo>
                      <a:pt x="26" y="3"/>
                    </a:lnTo>
                    <a:lnTo>
                      <a:pt x="26" y="4"/>
                    </a:lnTo>
                    <a:lnTo>
                      <a:pt x="26" y="4"/>
                    </a:lnTo>
                    <a:lnTo>
                      <a:pt x="26" y="4"/>
                    </a:lnTo>
                    <a:lnTo>
                      <a:pt x="26" y="6"/>
                    </a:lnTo>
                    <a:lnTo>
                      <a:pt x="26" y="6"/>
                    </a:lnTo>
                    <a:lnTo>
                      <a:pt x="26" y="6"/>
                    </a:lnTo>
                    <a:lnTo>
                      <a:pt x="26" y="6"/>
                    </a:lnTo>
                    <a:lnTo>
                      <a:pt x="26" y="7"/>
                    </a:lnTo>
                    <a:lnTo>
                      <a:pt x="26" y="7"/>
                    </a:lnTo>
                    <a:lnTo>
                      <a:pt x="25" y="7"/>
                    </a:lnTo>
                    <a:close/>
                  </a:path>
                </a:pathLst>
              </a:custGeom>
              <a:solidFill>
                <a:srgbClr val="1F1A17"/>
              </a:solidFill>
              <a:ln w="9525">
                <a:noFill/>
                <a:round/>
                <a:headEnd/>
                <a:tailEnd/>
              </a:ln>
            </p:spPr>
            <p:txBody>
              <a:bodyPr/>
              <a:lstStyle/>
              <a:p>
                <a:pPr>
                  <a:defRPr/>
                </a:pPr>
                <a:endParaRPr lang="en-US"/>
              </a:p>
            </p:txBody>
          </p:sp>
          <p:sp>
            <p:nvSpPr>
              <p:cNvPr id="408604" name="Freeform 28"/>
              <p:cNvSpPr>
                <a:spLocks noEditPoints="1"/>
              </p:cNvSpPr>
              <p:nvPr/>
            </p:nvSpPr>
            <p:spPr bwMode="auto">
              <a:xfrm>
                <a:off x="2094" y="957"/>
                <a:ext cx="28" cy="56"/>
              </a:xfrm>
              <a:custGeom>
                <a:avLst/>
                <a:gdLst/>
                <a:ahLst/>
                <a:cxnLst>
                  <a:cxn ang="0">
                    <a:pos x="25" y="56"/>
                  </a:cxn>
                  <a:cxn ang="0">
                    <a:pos x="25" y="39"/>
                  </a:cxn>
                  <a:cxn ang="0">
                    <a:pos x="22" y="42"/>
                  </a:cxn>
                  <a:cxn ang="0">
                    <a:pos x="21" y="46"/>
                  </a:cxn>
                  <a:cxn ang="0">
                    <a:pos x="18" y="49"/>
                  </a:cxn>
                  <a:cxn ang="0">
                    <a:pos x="14" y="51"/>
                  </a:cxn>
                  <a:cxn ang="0">
                    <a:pos x="11" y="53"/>
                  </a:cxn>
                  <a:cxn ang="0">
                    <a:pos x="9" y="54"/>
                  </a:cxn>
                  <a:cxn ang="0">
                    <a:pos x="7" y="54"/>
                  </a:cxn>
                  <a:cxn ang="0">
                    <a:pos x="4" y="54"/>
                  </a:cxn>
                  <a:cxn ang="0">
                    <a:pos x="3" y="54"/>
                  </a:cxn>
                  <a:cxn ang="0">
                    <a:pos x="2" y="53"/>
                  </a:cxn>
                  <a:cxn ang="0">
                    <a:pos x="0" y="51"/>
                  </a:cxn>
                  <a:cxn ang="0">
                    <a:pos x="0" y="50"/>
                  </a:cxn>
                  <a:cxn ang="0">
                    <a:pos x="0" y="49"/>
                  </a:cxn>
                  <a:cxn ang="0">
                    <a:pos x="0" y="49"/>
                  </a:cxn>
                  <a:cxn ang="0">
                    <a:pos x="0" y="47"/>
                  </a:cxn>
                  <a:cxn ang="0">
                    <a:pos x="0" y="44"/>
                  </a:cxn>
                  <a:cxn ang="0">
                    <a:pos x="2" y="40"/>
                  </a:cxn>
                  <a:cxn ang="0">
                    <a:pos x="3" y="36"/>
                  </a:cxn>
                  <a:cxn ang="0">
                    <a:pos x="6" y="32"/>
                  </a:cxn>
                  <a:cxn ang="0">
                    <a:pos x="10" y="29"/>
                  </a:cxn>
                  <a:cxn ang="0">
                    <a:pos x="13" y="26"/>
                  </a:cxn>
                  <a:cxn ang="0">
                    <a:pos x="17" y="25"/>
                  </a:cxn>
                  <a:cxn ang="0">
                    <a:pos x="21" y="25"/>
                  </a:cxn>
                  <a:cxn ang="0">
                    <a:pos x="24" y="25"/>
                  </a:cxn>
                  <a:cxn ang="0">
                    <a:pos x="24" y="25"/>
                  </a:cxn>
                  <a:cxn ang="0">
                    <a:pos x="25" y="25"/>
                  </a:cxn>
                  <a:cxn ang="0">
                    <a:pos x="25" y="25"/>
                  </a:cxn>
                  <a:cxn ang="0">
                    <a:pos x="25" y="0"/>
                  </a:cxn>
                  <a:cxn ang="0">
                    <a:pos x="28" y="56"/>
                  </a:cxn>
                  <a:cxn ang="0">
                    <a:pos x="25" y="26"/>
                  </a:cxn>
                  <a:cxn ang="0">
                    <a:pos x="25" y="26"/>
                  </a:cxn>
                  <a:cxn ang="0">
                    <a:pos x="24" y="26"/>
                  </a:cxn>
                  <a:cxn ang="0">
                    <a:pos x="24" y="26"/>
                  </a:cxn>
                  <a:cxn ang="0">
                    <a:pos x="24" y="26"/>
                  </a:cxn>
                  <a:cxn ang="0">
                    <a:pos x="20" y="26"/>
                  </a:cxn>
                  <a:cxn ang="0">
                    <a:pos x="15" y="28"/>
                  </a:cxn>
                  <a:cxn ang="0">
                    <a:pos x="13" y="29"/>
                  </a:cxn>
                  <a:cxn ang="0">
                    <a:pos x="10" y="32"/>
                  </a:cxn>
                  <a:cxn ang="0">
                    <a:pos x="6" y="35"/>
                  </a:cxn>
                  <a:cxn ang="0">
                    <a:pos x="4" y="39"/>
                  </a:cxn>
                  <a:cxn ang="0">
                    <a:pos x="3" y="43"/>
                  </a:cxn>
                  <a:cxn ang="0">
                    <a:pos x="3" y="47"/>
                  </a:cxn>
                  <a:cxn ang="0">
                    <a:pos x="3" y="49"/>
                  </a:cxn>
                  <a:cxn ang="0">
                    <a:pos x="3" y="49"/>
                  </a:cxn>
                  <a:cxn ang="0">
                    <a:pos x="3" y="49"/>
                  </a:cxn>
                  <a:cxn ang="0">
                    <a:pos x="3" y="50"/>
                  </a:cxn>
                  <a:cxn ang="0">
                    <a:pos x="3" y="51"/>
                  </a:cxn>
                  <a:cxn ang="0">
                    <a:pos x="3" y="51"/>
                  </a:cxn>
                  <a:cxn ang="0">
                    <a:pos x="4" y="53"/>
                  </a:cxn>
                  <a:cxn ang="0">
                    <a:pos x="6" y="53"/>
                  </a:cxn>
                  <a:cxn ang="0">
                    <a:pos x="9" y="51"/>
                  </a:cxn>
                  <a:cxn ang="0">
                    <a:pos x="11" y="51"/>
                  </a:cxn>
                  <a:cxn ang="0">
                    <a:pos x="14" y="49"/>
                  </a:cxn>
                  <a:cxn ang="0">
                    <a:pos x="17" y="46"/>
                  </a:cxn>
                  <a:cxn ang="0">
                    <a:pos x="20" y="42"/>
                  </a:cxn>
                  <a:cxn ang="0">
                    <a:pos x="22" y="39"/>
                  </a:cxn>
                  <a:cxn ang="0">
                    <a:pos x="25" y="35"/>
                  </a:cxn>
                  <a:cxn ang="0">
                    <a:pos x="25" y="31"/>
                  </a:cxn>
                </a:cxnLst>
                <a:rect l="0" t="0" r="r" b="b"/>
                <a:pathLst>
                  <a:path w="28" h="56">
                    <a:moveTo>
                      <a:pt x="28" y="56"/>
                    </a:moveTo>
                    <a:lnTo>
                      <a:pt x="25" y="56"/>
                    </a:lnTo>
                    <a:lnTo>
                      <a:pt x="25" y="38"/>
                    </a:lnTo>
                    <a:lnTo>
                      <a:pt x="25" y="39"/>
                    </a:lnTo>
                    <a:lnTo>
                      <a:pt x="24" y="40"/>
                    </a:lnTo>
                    <a:lnTo>
                      <a:pt x="22" y="42"/>
                    </a:lnTo>
                    <a:lnTo>
                      <a:pt x="21" y="44"/>
                    </a:lnTo>
                    <a:lnTo>
                      <a:pt x="21" y="46"/>
                    </a:lnTo>
                    <a:lnTo>
                      <a:pt x="20" y="47"/>
                    </a:lnTo>
                    <a:lnTo>
                      <a:pt x="18" y="49"/>
                    </a:lnTo>
                    <a:lnTo>
                      <a:pt x="15" y="50"/>
                    </a:lnTo>
                    <a:lnTo>
                      <a:pt x="14" y="51"/>
                    </a:lnTo>
                    <a:lnTo>
                      <a:pt x="13" y="51"/>
                    </a:lnTo>
                    <a:lnTo>
                      <a:pt x="11" y="53"/>
                    </a:lnTo>
                    <a:lnTo>
                      <a:pt x="10" y="53"/>
                    </a:lnTo>
                    <a:lnTo>
                      <a:pt x="9" y="54"/>
                    </a:lnTo>
                    <a:lnTo>
                      <a:pt x="7" y="54"/>
                    </a:lnTo>
                    <a:lnTo>
                      <a:pt x="7" y="54"/>
                    </a:lnTo>
                    <a:lnTo>
                      <a:pt x="6" y="54"/>
                    </a:lnTo>
                    <a:lnTo>
                      <a:pt x="4" y="54"/>
                    </a:lnTo>
                    <a:lnTo>
                      <a:pt x="3" y="54"/>
                    </a:lnTo>
                    <a:lnTo>
                      <a:pt x="3" y="54"/>
                    </a:lnTo>
                    <a:lnTo>
                      <a:pt x="2" y="54"/>
                    </a:lnTo>
                    <a:lnTo>
                      <a:pt x="2" y="53"/>
                    </a:lnTo>
                    <a:lnTo>
                      <a:pt x="2" y="53"/>
                    </a:lnTo>
                    <a:lnTo>
                      <a:pt x="0" y="51"/>
                    </a:lnTo>
                    <a:lnTo>
                      <a:pt x="0" y="50"/>
                    </a:lnTo>
                    <a:lnTo>
                      <a:pt x="0" y="50"/>
                    </a:lnTo>
                    <a:lnTo>
                      <a:pt x="0" y="50"/>
                    </a:lnTo>
                    <a:lnTo>
                      <a:pt x="0" y="49"/>
                    </a:lnTo>
                    <a:lnTo>
                      <a:pt x="0" y="49"/>
                    </a:lnTo>
                    <a:lnTo>
                      <a:pt x="0" y="49"/>
                    </a:lnTo>
                    <a:lnTo>
                      <a:pt x="0" y="47"/>
                    </a:lnTo>
                    <a:lnTo>
                      <a:pt x="0" y="47"/>
                    </a:lnTo>
                    <a:lnTo>
                      <a:pt x="0" y="47"/>
                    </a:lnTo>
                    <a:lnTo>
                      <a:pt x="0" y="44"/>
                    </a:lnTo>
                    <a:lnTo>
                      <a:pt x="0" y="42"/>
                    </a:lnTo>
                    <a:lnTo>
                      <a:pt x="2" y="40"/>
                    </a:lnTo>
                    <a:lnTo>
                      <a:pt x="3" y="38"/>
                    </a:lnTo>
                    <a:lnTo>
                      <a:pt x="3" y="36"/>
                    </a:lnTo>
                    <a:lnTo>
                      <a:pt x="4" y="33"/>
                    </a:lnTo>
                    <a:lnTo>
                      <a:pt x="6" y="32"/>
                    </a:lnTo>
                    <a:lnTo>
                      <a:pt x="9" y="31"/>
                    </a:lnTo>
                    <a:lnTo>
                      <a:pt x="10" y="29"/>
                    </a:lnTo>
                    <a:lnTo>
                      <a:pt x="11" y="28"/>
                    </a:lnTo>
                    <a:lnTo>
                      <a:pt x="13" y="26"/>
                    </a:lnTo>
                    <a:lnTo>
                      <a:pt x="15" y="26"/>
                    </a:lnTo>
                    <a:lnTo>
                      <a:pt x="17" y="25"/>
                    </a:lnTo>
                    <a:lnTo>
                      <a:pt x="20" y="25"/>
                    </a:lnTo>
                    <a:lnTo>
                      <a:pt x="21" y="25"/>
                    </a:lnTo>
                    <a:lnTo>
                      <a:pt x="24" y="25"/>
                    </a:lnTo>
                    <a:lnTo>
                      <a:pt x="24" y="25"/>
                    </a:lnTo>
                    <a:lnTo>
                      <a:pt x="24" y="25"/>
                    </a:lnTo>
                    <a:lnTo>
                      <a:pt x="24" y="25"/>
                    </a:lnTo>
                    <a:lnTo>
                      <a:pt x="24" y="25"/>
                    </a:lnTo>
                    <a:lnTo>
                      <a:pt x="25" y="25"/>
                    </a:lnTo>
                    <a:lnTo>
                      <a:pt x="25" y="25"/>
                    </a:lnTo>
                    <a:lnTo>
                      <a:pt x="25" y="25"/>
                    </a:lnTo>
                    <a:lnTo>
                      <a:pt x="25" y="25"/>
                    </a:lnTo>
                    <a:lnTo>
                      <a:pt x="25" y="0"/>
                    </a:lnTo>
                    <a:lnTo>
                      <a:pt x="28" y="0"/>
                    </a:lnTo>
                    <a:lnTo>
                      <a:pt x="28" y="56"/>
                    </a:lnTo>
                    <a:close/>
                    <a:moveTo>
                      <a:pt x="25" y="31"/>
                    </a:moveTo>
                    <a:lnTo>
                      <a:pt x="25" y="26"/>
                    </a:lnTo>
                    <a:lnTo>
                      <a:pt x="25" y="26"/>
                    </a:lnTo>
                    <a:lnTo>
                      <a:pt x="25" y="26"/>
                    </a:lnTo>
                    <a:lnTo>
                      <a:pt x="25" y="26"/>
                    </a:lnTo>
                    <a:lnTo>
                      <a:pt x="24" y="26"/>
                    </a:lnTo>
                    <a:lnTo>
                      <a:pt x="24" y="26"/>
                    </a:lnTo>
                    <a:lnTo>
                      <a:pt x="24" y="26"/>
                    </a:lnTo>
                    <a:lnTo>
                      <a:pt x="24" y="26"/>
                    </a:lnTo>
                    <a:lnTo>
                      <a:pt x="24" y="26"/>
                    </a:lnTo>
                    <a:lnTo>
                      <a:pt x="21" y="26"/>
                    </a:lnTo>
                    <a:lnTo>
                      <a:pt x="20" y="26"/>
                    </a:lnTo>
                    <a:lnTo>
                      <a:pt x="18" y="28"/>
                    </a:lnTo>
                    <a:lnTo>
                      <a:pt x="15" y="28"/>
                    </a:lnTo>
                    <a:lnTo>
                      <a:pt x="14" y="29"/>
                    </a:lnTo>
                    <a:lnTo>
                      <a:pt x="13" y="29"/>
                    </a:lnTo>
                    <a:lnTo>
                      <a:pt x="11" y="31"/>
                    </a:lnTo>
                    <a:lnTo>
                      <a:pt x="10" y="32"/>
                    </a:lnTo>
                    <a:lnTo>
                      <a:pt x="7" y="33"/>
                    </a:lnTo>
                    <a:lnTo>
                      <a:pt x="6" y="35"/>
                    </a:lnTo>
                    <a:lnTo>
                      <a:pt x="6" y="38"/>
                    </a:lnTo>
                    <a:lnTo>
                      <a:pt x="4" y="39"/>
                    </a:lnTo>
                    <a:lnTo>
                      <a:pt x="3" y="40"/>
                    </a:lnTo>
                    <a:lnTo>
                      <a:pt x="3" y="43"/>
                    </a:lnTo>
                    <a:lnTo>
                      <a:pt x="3" y="46"/>
                    </a:lnTo>
                    <a:lnTo>
                      <a:pt x="3" y="47"/>
                    </a:lnTo>
                    <a:lnTo>
                      <a:pt x="3" y="47"/>
                    </a:lnTo>
                    <a:lnTo>
                      <a:pt x="3" y="49"/>
                    </a:lnTo>
                    <a:lnTo>
                      <a:pt x="3" y="49"/>
                    </a:lnTo>
                    <a:lnTo>
                      <a:pt x="3" y="49"/>
                    </a:lnTo>
                    <a:lnTo>
                      <a:pt x="3" y="49"/>
                    </a:lnTo>
                    <a:lnTo>
                      <a:pt x="3" y="49"/>
                    </a:lnTo>
                    <a:lnTo>
                      <a:pt x="3" y="50"/>
                    </a:lnTo>
                    <a:lnTo>
                      <a:pt x="3" y="50"/>
                    </a:lnTo>
                    <a:lnTo>
                      <a:pt x="3" y="50"/>
                    </a:lnTo>
                    <a:lnTo>
                      <a:pt x="3" y="51"/>
                    </a:lnTo>
                    <a:lnTo>
                      <a:pt x="3" y="51"/>
                    </a:lnTo>
                    <a:lnTo>
                      <a:pt x="3" y="51"/>
                    </a:lnTo>
                    <a:lnTo>
                      <a:pt x="4" y="51"/>
                    </a:lnTo>
                    <a:lnTo>
                      <a:pt x="4" y="53"/>
                    </a:lnTo>
                    <a:lnTo>
                      <a:pt x="4" y="53"/>
                    </a:lnTo>
                    <a:lnTo>
                      <a:pt x="6" y="53"/>
                    </a:lnTo>
                    <a:lnTo>
                      <a:pt x="7" y="53"/>
                    </a:lnTo>
                    <a:lnTo>
                      <a:pt x="9" y="51"/>
                    </a:lnTo>
                    <a:lnTo>
                      <a:pt x="10" y="51"/>
                    </a:lnTo>
                    <a:lnTo>
                      <a:pt x="11" y="51"/>
                    </a:lnTo>
                    <a:lnTo>
                      <a:pt x="13" y="50"/>
                    </a:lnTo>
                    <a:lnTo>
                      <a:pt x="14" y="49"/>
                    </a:lnTo>
                    <a:lnTo>
                      <a:pt x="15" y="47"/>
                    </a:lnTo>
                    <a:lnTo>
                      <a:pt x="17" y="46"/>
                    </a:lnTo>
                    <a:lnTo>
                      <a:pt x="18" y="44"/>
                    </a:lnTo>
                    <a:lnTo>
                      <a:pt x="20" y="42"/>
                    </a:lnTo>
                    <a:lnTo>
                      <a:pt x="21" y="40"/>
                    </a:lnTo>
                    <a:lnTo>
                      <a:pt x="22" y="39"/>
                    </a:lnTo>
                    <a:lnTo>
                      <a:pt x="24" y="36"/>
                    </a:lnTo>
                    <a:lnTo>
                      <a:pt x="25" y="35"/>
                    </a:lnTo>
                    <a:lnTo>
                      <a:pt x="25" y="32"/>
                    </a:lnTo>
                    <a:lnTo>
                      <a:pt x="25" y="31"/>
                    </a:lnTo>
                    <a:close/>
                  </a:path>
                </a:pathLst>
              </a:custGeom>
              <a:solidFill>
                <a:srgbClr val="1F1A17"/>
              </a:solidFill>
              <a:ln w="9525">
                <a:noFill/>
                <a:round/>
                <a:headEnd/>
                <a:tailEnd/>
              </a:ln>
            </p:spPr>
            <p:txBody>
              <a:bodyPr/>
              <a:lstStyle/>
              <a:p>
                <a:pPr>
                  <a:defRPr/>
                </a:pPr>
                <a:endParaRPr lang="en-US"/>
              </a:p>
            </p:txBody>
          </p:sp>
          <p:sp>
            <p:nvSpPr>
              <p:cNvPr id="408605" name="Freeform 29"/>
              <p:cNvSpPr>
                <a:spLocks/>
              </p:cNvSpPr>
              <p:nvPr/>
            </p:nvSpPr>
            <p:spPr bwMode="auto">
              <a:xfrm>
                <a:off x="2146" y="959"/>
                <a:ext cx="33" cy="54"/>
              </a:xfrm>
              <a:custGeom>
                <a:avLst/>
                <a:gdLst/>
                <a:ahLst/>
                <a:cxnLst>
                  <a:cxn ang="0">
                    <a:pos x="31" y="2"/>
                  </a:cxn>
                  <a:cxn ang="0">
                    <a:pos x="30" y="1"/>
                  </a:cxn>
                  <a:cxn ang="0">
                    <a:pos x="30" y="1"/>
                  </a:cxn>
                  <a:cxn ang="0">
                    <a:pos x="29" y="1"/>
                  </a:cxn>
                  <a:cxn ang="0">
                    <a:pos x="24" y="1"/>
                  </a:cxn>
                  <a:cxn ang="0">
                    <a:pos x="20" y="2"/>
                  </a:cxn>
                  <a:cxn ang="0">
                    <a:pos x="16" y="5"/>
                  </a:cxn>
                  <a:cxn ang="0">
                    <a:pos x="12" y="8"/>
                  </a:cxn>
                  <a:cxn ang="0">
                    <a:pos x="8" y="12"/>
                  </a:cxn>
                  <a:cxn ang="0">
                    <a:pos x="5" y="18"/>
                  </a:cxn>
                  <a:cxn ang="0">
                    <a:pos x="2" y="23"/>
                  </a:cxn>
                  <a:cxn ang="0">
                    <a:pos x="2" y="29"/>
                  </a:cxn>
                  <a:cxn ang="0">
                    <a:pos x="2" y="36"/>
                  </a:cxn>
                  <a:cxn ang="0">
                    <a:pos x="2" y="42"/>
                  </a:cxn>
                  <a:cxn ang="0">
                    <a:pos x="5" y="48"/>
                  </a:cxn>
                  <a:cxn ang="0">
                    <a:pos x="9" y="51"/>
                  </a:cxn>
                  <a:cxn ang="0">
                    <a:pos x="12" y="51"/>
                  </a:cxn>
                  <a:cxn ang="0">
                    <a:pos x="12" y="51"/>
                  </a:cxn>
                  <a:cxn ang="0">
                    <a:pos x="13" y="51"/>
                  </a:cxn>
                  <a:cxn ang="0">
                    <a:pos x="15" y="51"/>
                  </a:cxn>
                  <a:cxn ang="0">
                    <a:pos x="18" y="51"/>
                  </a:cxn>
                  <a:cxn ang="0">
                    <a:pos x="22" y="49"/>
                  </a:cxn>
                  <a:cxn ang="0">
                    <a:pos x="26" y="47"/>
                  </a:cxn>
                  <a:cxn ang="0">
                    <a:pos x="29" y="44"/>
                  </a:cxn>
                  <a:cxn ang="0">
                    <a:pos x="31" y="42"/>
                  </a:cxn>
                  <a:cxn ang="0">
                    <a:pos x="29" y="47"/>
                  </a:cxn>
                  <a:cxn ang="0">
                    <a:pos x="24" y="51"/>
                  </a:cxn>
                  <a:cxn ang="0">
                    <a:pos x="20" y="52"/>
                  </a:cxn>
                  <a:cxn ang="0">
                    <a:pos x="15" y="54"/>
                  </a:cxn>
                  <a:cxn ang="0">
                    <a:pos x="13" y="54"/>
                  </a:cxn>
                  <a:cxn ang="0">
                    <a:pos x="13" y="54"/>
                  </a:cxn>
                  <a:cxn ang="0">
                    <a:pos x="12" y="54"/>
                  </a:cxn>
                  <a:cxn ang="0">
                    <a:pos x="11" y="54"/>
                  </a:cxn>
                  <a:cxn ang="0">
                    <a:pos x="6" y="51"/>
                  </a:cxn>
                  <a:cxn ang="0">
                    <a:pos x="2" y="47"/>
                  </a:cxn>
                  <a:cxn ang="0">
                    <a:pos x="1" y="41"/>
                  </a:cxn>
                  <a:cxn ang="0">
                    <a:pos x="0" y="31"/>
                  </a:cxn>
                  <a:cxn ang="0">
                    <a:pos x="0" y="26"/>
                  </a:cxn>
                  <a:cxn ang="0">
                    <a:pos x="2" y="19"/>
                  </a:cxn>
                  <a:cxn ang="0">
                    <a:pos x="5" y="13"/>
                  </a:cxn>
                  <a:cxn ang="0">
                    <a:pos x="8" y="8"/>
                  </a:cxn>
                  <a:cxn ang="0">
                    <a:pos x="13" y="4"/>
                  </a:cxn>
                  <a:cxn ang="0">
                    <a:pos x="18" y="1"/>
                  </a:cxn>
                  <a:cxn ang="0">
                    <a:pos x="22" y="0"/>
                  </a:cxn>
                  <a:cxn ang="0">
                    <a:pos x="27" y="0"/>
                  </a:cxn>
                  <a:cxn ang="0">
                    <a:pos x="29" y="0"/>
                  </a:cxn>
                  <a:cxn ang="0">
                    <a:pos x="30" y="0"/>
                  </a:cxn>
                  <a:cxn ang="0">
                    <a:pos x="31" y="0"/>
                  </a:cxn>
                  <a:cxn ang="0">
                    <a:pos x="33" y="0"/>
                  </a:cxn>
                </a:cxnLst>
                <a:rect l="0" t="0" r="r" b="b"/>
                <a:pathLst>
                  <a:path w="33" h="54">
                    <a:moveTo>
                      <a:pt x="33" y="2"/>
                    </a:moveTo>
                    <a:lnTo>
                      <a:pt x="31" y="2"/>
                    </a:lnTo>
                    <a:lnTo>
                      <a:pt x="31" y="1"/>
                    </a:lnTo>
                    <a:lnTo>
                      <a:pt x="30" y="1"/>
                    </a:lnTo>
                    <a:lnTo>
                      <a:pt x="30" y="1"/>
                    </a:lnTo>
                    <a:lnTo>
                      <a:pt x="30" y="1"/>
                    </a:lnTo>
                    <a:lnTo>
                      <a:pt x="29" y="1"/>
                    </a:lnTo>
                    <a:lnTo>
                      <a:pt x="29" y="1"/>
                    </a:lnTo>
                    <a:lnTo>
                      <a:pt x="27" y="1"/>
                    </a:lnTo>
                    <a:lnTo>
                      <a:pt x="24" y="1"/>
                    </a:lnTo>
                    <a:lnTo>
                      <a:pt x="23" y="2"/>
                    </a:lnTo>
                    <a:lnTo>
                      <a:pt x="20" y="2"/>
                    </a:lnTo>
                    <a:lnTo>
                      <a:pt x="18" y="4"/>
                    </a:lnTo>
                    <a:lnTo>
                      <a:pt x="16" y="5"/>
                    </a:lnTo>
                    <a:lnTo>
                      <a:pt x="13" y="6"/>
                    </a:lnTo>
                    <a:lnTo>
                      <a:pt x="12" y="8"/>
                    </a:lnTo>
                    <a:lnTo>
                      <a:pt x="9" y="11"/>
                    </a:lnTo>
                    <a:lnTo>
                      <a:pt x="8" y="12"/>
                    </a:lnTo>
                    <a:lnTo>
                      <a:pt x="6" y="15"/>
                    </a:lnTo>
                    <a:lnTo>
                      <a:pt x="5" y="18"/>
                    </a:lnTo>
                    <a:lnTo>
                      <a:pt x="4" y="20"/>
                    </a:lnTo>
                    <a:lnTo>
                      <a:pt x="2" y="23"/>
                    </a:lnTo>
                    <a:lnTo>
                      <a:pt x="2" y="26"/>
                    </a:lnTo>
                    <a:lnTo>
                      <a:pt x="2" y="29"/>
                    </a:lnTo>
                    <a:lnTo>
                      <a:pt x="2" y="31"/>
                    </a:lnTo>
                    <a:lnTo>
                      <a:pt x="2" y="36"/>
                    </a:lnTo>
                    <a:lnTo>
                      <a:pt x="2" y="40"/>
                    </a:lnTo>
                    <a:lnTo>
                      <a:pt x="2" y="42"/>
                    </a:lnTo>
                    <a:lnTo>
                      <a:pt x="4" y="45"/>
                    </a:lnTo>
                    <a:lnTo>
                      <a:pt x="5" y="48"/>
                    </a:lnTo>
                    <a:lnTo>
                      <a:pt x="6" y="49"/>
                    </a:lnTo>
                    <a:lnTo>
                      <a:pt x="9" y="51"/>
                    </a:lnTo>
                    <a:lnTo>
                      <a:pt x="12" y="51"/>
                    </a:lnTo>
                    <a:lnTo>
                      <a:pt x="12" y="51"/>
                    </a:lnTo>
                    <a:lnTo>
                      <a:pt x="12" y="51"/>
                    </a:lnTo>
                    <a:lnTo>
                      <a:pt x="12" y="51"/>
                    </a:lnTo>
                    <a:lnTo>
                      <a:pt x="13" y="51"/>
                    </a:lnTo>
                    <a:lnTo>
                      <a:pt x="13" y="51"/>
                    </a:lnTo>
                    <a:lnTo>
                      <a:pt x="13" y="51"/>
                    </a:lnTo>
                    <a:lnTo>
                      <a:pt x="15" y="51"/>
                    </a:lnTo>
                    <a:lnTo>
                      <a:pt x="15" y="51"/>
                    </a:lnTo>
                    <a:lnTo>
                      <a:pt x="18" y="51"/>
                    </a:lnTo>
                    <a:lnTo>
                      <a:pt x="19" y="51"/>
                    </a:lnTo>
                    <a:lnTo>
                      <a:pt x="22" y="49"/>
                    </a:lnTo>
                    <a:lnTo>
                      <a:pt x="23" y="48"/>
                    </a:lnTo>
                    <a:lnTo>
                      <a:pt x="26" y="47"/>
                    </a:lnTo>
                    <a:lnTo>
                      <a:pt x="27" y="45"/>
                    </a:lnTo>
                    <a:lnTo>
                      <a:pt x="29" y="44"/>
                    </a:lnTo>
                    <a:lnTo>
                      <a:pt x="30" y="41"/>
                    </a:lnTo>
                    <a:lnTo>
                      <a:pt x="31" y="42"/>
                    </a:lnTo>
                    <a:lnTo>
                      <a:pt x="30" y="45"/>
                    </a:lnTo>
                    <a:lnTo>
                      <a:pt x="29" y="47"/>
                    </a:lnTo>
                    <a:lnTo>
                      <a:pt x="26" y="49"/>
                    </a:lnTo>
                    <a:lnTo>
                      <a:pt x="24" y="51"/>
                    </a:lnTo>
                    <a:lnTo>
                      <a:pt x="22" y="52"/>
                    </a:lnTo>
                    <a:lnTo>
                      <a:pt x="20" y="52"/>
                    </a:lnTo>
                    <a:lnTo>
                      <a:pt x="18" y="54"/>
                    </a:lnTo>
                    <a:lnTo>
                      <a:pt x="15" y="54"/>
                    </a:lnTo>
                    <a:lnTo>
                      <a:pt x="15" y="54"/>
                    </a:lnTo>
                    <a:lnTo>
                      <a:pt x="13" y="54"/>
                    </a:lnTo>
                    <a:lnTo>
                      <a:pt x="13" y="54"/>
                    </a:lnTo>
                    <a:lnTo>
                      <a:pt x="13" y="54"/>
                    </a:lnTo>
                    <a:lnTo>
                      <a:pt x="12" y="54"/>
                    </a:lnTo>
                    <a:lnTo>
                      <a:pt x="12" y="54"/>
                    </a:lnTo>
                    <a:lnTo>
                      <a:pt x="12" y="54"/>
                    </a:lnTo>
                    <a:lnTo>
                      <a:pt x="11" y="54"/>
                    </a:lnTo>
                    <a:lnTo>
                      <a:pt x="8" y="52"/>
                    </a:lnTo>
                    <a:lnTo>
                      <a:pt x="6" y="51"/>
                    </a:lnTo>
                    <a:lnTo>
                      <a:pt x="4" y="49"/>
                    </a:lnTo>
                    <a:lnTo>
                      <a:pt x="2" y="47"/>
                    </a:lnTo>
                    <a:lnTo>
                      <a:pt x="1" y="44"/>
                    </a:lnTo>
                    <a:lnTo>
                      <a:pt x="1" y="41"/>
                    </a:lnTo>
                    <a:lnTo>
                      <a:pt x="0" y="37"/>
                    </a:lnTo>
                    <a:lnTo>
                      <a:pt x="0" y="31"/>
                    </a:lnTo>
                    <a:lnTo>
                      <a:pt x="0" y="29"/>
                    </a:lnTo>
                    <a:lnTo>
                      <a:pt x="0" y="26"/>
                    </a:lnTo>
                    <a:lnTo>
                      <a:pt x="1" y="22"/>
                    </a:lnTo>
                    <a:lnTo>
                      <a:pt x="2" y="19"/>
                    </a:lnTo>
                    <a:lnTo>
                      <a:pt x="4" y="16"/>
                    </a:lnTo>
                    <a:lnTo>
                      <a:pt x="5" y="13"/>
                    </a:lnTo>
                    <a:lnTo>
                      <a:pt x="6" y="11"/>
                    </a:lnTo>
                    <a:lnTo>
                      <a:pt x="8" y="8"/>
                    </a:lnTo>
                    <a:lnTo>
                      <a:pt x="11" y="6"/>
                    </a:lnTo>
                    <a:lnTo>
                      <a:pt x="13" y="4"/>
                    </a:lnTo>
                    <a:lnTo>
                      <a:pt x="15" y="2"/>
                    </a:lnTo>
                    <a:lnTo>
                      <a:pt x="18" y="1"/>
                    </a:lnTo>
                    <a:lnTo>
                      <a:pt x="20" y="1"/>
                    </a:lnTo>
                    <a:lnTo>
                      <a:pt x="22" y="0"/>
                    </a:lnTo>
                    <a:lnTo>
                      <a:pt x="24" y="0"/>
                    </a:lnTo>
                    <a:lnTo>
                      <a:pt x="27" y="0"/>
                    </a:lnTo>
                    <a:lnTo>
                      <a:pt x="29" y="0"/>
                    </a:lnTo>
                    <a:lnTo>
                      <a:pt x="29" y="0"/>
                    </a:lnTo>
                    <a:lnTo>
                      <a:pt x="29" y="0"/>
                    </a:lnTo>
                    <a:lnTo>
                      <a:pt x="30" y="0"/>
                    </a:lnTo>
                    <a:lnTo>
                      <a:pt x="30" y="0"/>
                    </a:lnTo>
                    <a:lnTo>
                      <a:pt x="31" y="0"/>
                    </a:lnTo>
                    <a:lnTo>
                      <a:pt x="31" y="0"/>
                    </a:lnTo>
                    <a:lnTo>
                      <a:pt x="33" y="0"/>
                    </a:lnTo>
                    <a:lnTo>
                      <a:pt x="33" y="2"/>
                    </a:lnTo>
                    <a:close/>
                  </a:path>
                </a:pathLst>
              </a:custGeom>
              <a:solidFill>
                <a:srgbClr val="1F1A17"/>
              </a:solidFill>
              <a:ln w="9525">
                <a:noFill/>
                <a:round/>
                <a:headEnd/>
                <a:tailEnd/>
              </a:ln>
            </p:spPr>
            <p:txBody>
              <a:bodyPr/>
              <a:lstStyle/>
              <a:p>
                <a:pPr>
                  <a:defRPr/>
                </a:pPr>
                <a:endParaRPr lang="en-US"/>
              </a:p>
            </p:txBody>
          </p:sp>
          <p:sp>
            <p:nvSpPr>
              <p:cNvPr id="408606" name="Freeform 30"/>
              <p:cNvSpPr>
                <a:spLocks noEditPoints="1"/>
              </p:cNvSpPr>
              <p:nvPr/>
            </p:nvSpPr>
            <p:spPr bwMode="auto">
              <a:xfrm>
                <a:off x="2183" y="981"/>
                <a:ext cx="25" cy="32"/>
              </a:xfrm>
              <a:custGeom>
                <a:avLst/>
                <a:gdLst/>
                <a:ahLst/>
                <a:cxnLst>
                  <a:cxn ang="0">
                    <a:pos x="22" y="16"/>
                  </a:cxn>
                  <a:cxn ang="0">
                    <a:pos x="21" y="20"/>
                  </a:cxn>
                  <a:cxn ang="0">
                    <a:pos x="19" y="25"/>
                  </a:cxn>
                  <a:cxn ang="0">
                    <a:pos x="15" y="27"/>
                  </a:cxn>
                  <a:cxn ang="0">
                    <a:pos x="11" y="30"/>
                  </a:cxn>
                  <a:cxn ang="0">
                    <a:pos x="8" y="32"/>
                  </a:cxn>
                  <a:cxn ang="0">
                    <a:pos x="8" y="32"/>
                  </a:cxn>
                  <a:cxn ang="0">
                    <a:pos x="7" y="32"/>
                  </a:cxn>
                  <a:cxn ang="0">
                    <a:pos x="5" y="32"/>
                  </a:cxn>
                  <a:cxn ang="0">
                    <a:pos x="4" y="30"/>
                  </a:cxn>
                  <a:cxn ang="0">
                    <a:pos x="1" y="29"/>
                  </a:cxn>
                  <a:cxn ang="0">
                    <a:pos x="1" y="26"/>
                  </a:cxn>
                  <a:cxn ang="0">
                    <a:pos x="0" y="23"/>
                  </a:cxn>
                  <a:cxn ang="0">
                    <a:pos x="0" y="20"/>
                  </a:cxn>
                  <a:cxn ang="0">
                    <a:pos x="0" y="18"/>
                  </a:cxn>
                  <a:cxn ang="0">
                    <a:pos x="1" y="16"/>
                  </a:cxn>
                  <a:cxn ang="0">
                    <a:pos x="3" y="9"/>
                  </a:cxn>
                  <a:cxn ang="0">
                    <a:pos x="8" y="2"/>
                  </a:cxn>
                  <a:cxn ang="0">
                    <a:pos x="17" y="0"/>
                  </a:cxn>
                  <a:cxn ang="0">
                    <a:pos x="19" y="0"/>
                  </a:cxn>
                  <a:cxn ang="0">
                    <a:pos x="21" y="1"/>
                  </a:cxn>
                  <a:cxn ang="0">
                    <a:pos x="23" y="2"/>
                  </a:cxn>
                  <a:cxn ang="0">
                    <a:pos x="23" y="5"/>
                  </a:cxn>
                  <a:cxn ang="0">
                    <a:pos x="25" y="8"/>
                  </a:cxn>
                  <a:cxn ang="0">
                    <a:pos x="25" y="9"/>
                  </a:cxn>
                  <a:cxn ang="0">
                    <a:pos x="23" y="12"/>
                  </a:cxn>
                  <a:cxn ang="0">
                    <a:pos x="23" y="14"/>
                  </a:cxn>
                  <a:cxn ang="0">
                    <a:pos x="22" y="12"/>
                  </a:cxn>
                  <a:cxn ang="0">
                    <a:pos x="22" y="11"/>
                  </a:cxn>
                  <a:cxn ang="0">
                    <a:pos x="22" y="8"/>
                  </a:cxn>
                  <a:cxn ang="0">
                    <a:pos x="22" y="7"/>
                  </a:cxn>
                  <a:cxn ang="0">
                    <a:pos x="22" y="5"/>
                  </a:cxn>
                  <a:cxn ang="0">
                    <a:pos x="21" y="2"/>
                  </a:cxn>
                  <a:cxn ang="0">
                    <a:pos x="19" y="2"/>
                  </a:cxn>
                  <a:cxn ang="0">
                    <a:pos x="18" y="1"/>
                  </a:cxn>
                  <a:cxn ang="0">
                    <a:pos x="12" y="4"/>
                  </a:cxn>
                  <a:cxn ang="0">
                    <a:pos x="7" y="8"/>
                  </a:cxn>
                  <a:cxn ang="0">
                    <a:pos x="3" y="16"/>
                  </a:cxn>
                  <a:cxn ang="0">
                    <a:pos x="3" y="18"/>
                  </a:cxn>
                  <a:cxn ang="0">
                    <a:pos x="3" y="20"/>
                  </a:cxn>
                  <a:cxn ang="0">
                    <a:pos x="3" y="22"/>
                  </a:cxn>
                  <a:cxn ang="0">
                    <a:pos x="3" y="25"/>
                  </a:cxn>
                  <a:cxn ang="0">
                    <a:pos x="3" y="26"/>
                  </a:cxn>
                  <a:cxn ang="0">
                    <a:pos x="4" y="29"/>
                  </a:cxn>
                  <a:cxn ang="0">
                    <a:pos x="5" y="29"/>
                  </a:cxn>
                  <a:cxn ang="0">
                    <a:pos x="7" y="29"/>
                  </a:cxn>
                  <a:cxn ang="0">
                    <a:pos x="7" y="29"/>
                  </a:cxn>
                  <a:cxn ang="0">
                    <a:pos x="8" y="29"/>
                  </a:cxn>
                  <a:cxn ang="0">
                    <a:pos x="10" y="29"/>
                  </a:cxn>
                  <a:cxn ang="0">
                    <a:pos x="14" y="27"/>
                  </a:cxn>
                  <a:cxn ang="0">
                    <a:pos x="17" y="23"/>
                  </a:cxn>
                  <a:cxn ang="0">
                    <a:pos x="18" y="20"/>
                  </a:cxn>
                  <a:cxn ang="0">
                    <a:pos x="19" y="18"/>
                  </a:cxn>
                  <a:cxn ang="0">
                    <a:pos x="22" y="12"/>
                  </a:cxn>
                </a:cxnLst>
                <a:rect l="0" t="0" r="r" b="b"/>
                <a:pathLst>
                  <a:path w="25" h="32">
                    <a:moveTo>
                      <a:pt x="23" y="14"/>
                    </a:moveTo>
                    <a:lnTo>
                      <a:pt x="23" y="15"/>
                    </a:lnTo>
                    <a:lnTo>
                      <a:pt x="22" y="16"/>
                    </a:lnTo>
                    <a:lnTo>
                      <a:pt x="22" y="19"/>
                    </a:lnTo>
                    <a:lnTo>
                      <a:pt x="21" y="20"/>
                    </a:lnTo>
                    <a:lnTo>
                      <a:pt x="21" y="20"/>
                    </a:lnTo>
                    <a:lnTo>
                      <a:pt x="19" y="22"/>
                    </a:lnTo>
                    <a:lnTo>
                      <a:pt x="19" y="23"/>
                    </a:lnTo>
                    <a:lnTo>
                      <a:pt x="19" y="25"/>
                    </a:lnTo>
                    <a:lnTo>
                      <a:pt x="18" y="26"/>
                    </a:lnTo>
                    <a:lnTo>
                      <a:pt x="17" y="27"/>
                    </a:lnTo>
                    <a:lnTo>
                      <a:pt x="15" y="27"/>
                    </a:lnTo>
                    <a:lnTo>
                      <a:pt x="14" y="29"/>
                    </a:lnTo>
                    <a:lnTo>
                      <a:pt x="12" y="30"/>
                    </a:lnTo>
                    <a:lnTo>
                      <a:pt x="11" y="30"/>
                    </a:lnTo>
                    <a:lnTo>
                      <a:pt x="10" y="32"/>
                    </a:lnTo>
                    <a:lnTo>
                      <a:pt x="8" y="32"/>
                    </a:lnTo>
                    <a:lnTo>
                      <a:pt x="8" y="32"/>
                    </a:lnTo>
                    <a:lnTo>
                      <a:pt x="8" y="32"/>
                    </a:lnTo>
                    <a:lnTo>
                      <a:pt x="8" y="32"/>
                    </a:lnTo>
                    <a:lnTo>
                      <a:pt x="8" y="32"/>
                    </a:lnTo>
                    <a:lnTo>
                      <a:pt x="8" y="32"/>
                    </a:lnTo>
                    <a:lnTo>
                      <a:pt x="7" y="32"/>
                    </a:lnTo>
                    <a:lnTo>
                      <a:pt x="7" y="32"/>
                    </a:lnTo>
                    <a:lnTo>
                      <a:pt x="7" y="32"/>
                    </a:lnTo>
                    <a:lnTo>
                      <a:pt x="7" y="32"/>
                    </a:lnTo>
                    <a:lnTo>
                      <a:pt x="5" y="32"/>
                    </a:lnTo>
                    <a:lnTo>
                      <a:pt x="5" y="32"/>
                    </a:lnTo>
                    <a:lnTo>
                      <a:pt x="4" y="30"/>
                    </a:lnTo>
                    <a:lnTo>
                      <a:pt x="4" y="30"/>
                    </a:lnTo>
                    <a:lnTo>
                      <a:pt x="3" y="30"/>
                    </a:lnTo>
                    <a:lnTo>
                      <a:pt x="3" y="29"/>
                    </a:lnTo>
                    <a:lnTo>
                      <a:pt x="1" y="29"/>
                    </a:lnTo>
                    <a:lnTo>
                      <a:pt x="1" y="27"/>
                    </a:lnTo>
                    <a:lnTo>
                      <a:pt x="1" y="27"/>
                    </a:lnTo>
                    <a:lnTo>
                      <a:pt x="1" y="26"/>
                    </a:lnTo>
                    <a:lnTo>
                      <a:pt x="1" y="25"/>
                    </a:lnTo>
                    <a:lnTo>
                      <a:pt x="0" y="25"/>
                    </a:lnTo>
                    <a:lnTo>
                      <a:pt x="0" y="23"/>
                    </a:lnTo>
                    <a:lnTo>
                      <a:pt x="0" y="22"/>
                    </a:lnTo>
                    <a:lnTo>
                      <a:pt x="0" y="20"/>
                    </a:lnTo>
                    <a:lnTo>
                      <a:pt x="0" y="20"/>
                    </a:lnTo>
                    <a:lnTo>
                      <a:pt x="0" y="19"/>
                    </a:lnTo>
                    <a:lnTo>
                      <a:pt x="0" y="19"/>
                    </a:lnTo>
                    <a:lnTo>
                      <a:pt x="0" y="18"/>
                    </a:lnTo>
                    <a:lnTo>
                      <a:pt x="0" y="18"/>
                    </a:lnTo>
                    <a:lnTo>
                      <a:pt x="0" y="16"/>
                    </a:lnTo>
                    <a:lnTo>
                      <a:pt x="1" y="16"/>
                    </a:lnTo>
                    <a:lnTo>
                      <a:pt x="1" y="15"/>
                    </a:lnTo>
                    <a:lnTo>
                      <a:pt x="1" y="12"/>
                    </a:lnTo>
                    <a:lnTo>
                      <a:pt x="3" y="9"/>
                    </a:lnTo>
                    <a:lnTo>
                      <a:pt x="4" y="7"/>
                    </a:lnTo>
                    <a:lnTo>
                      <a:pt x="7" y="4"/>
                    </a:lnTo>
                    <a:lnTo>
                      <a:pt x="8" y="2"/>
                    </a:lnTo>
                    <a:lnTo>
                      <a:pt x="11" y="1"/>
                    </a:lnTo>
                    <a:lnTo>
                      <a:pt x="14" y="0"/>
                    </a:lnTo>
                    <a:lnTo>
                      <a:pt x="17" y="0"/>
                    </a:lnTo>
                    <a:lnTo>
                      <a:pt x="18" y="0"/>
                    </a:lnTo>
                    <a:lnTo>
                      <a:pt x="18" y="0"/>
                    </a:lnTo>
                    <a:lnTo>
                      <a:pt x="19" y="0"/>
                    </a:lnTo>
                    <a:lnTo>
                      <a:pt x="19" y="0"/>
                    </a:lnTo>
                    <a:lnTo>
                      <a:pt x="21" y="0"/>
                    </a:lnTo>
                    <a:lnTo>
                      <a:pt x="21" y="1"/>
                    </a:lnTo>
                    <a:lnTo>
                      <a:pt x="22" y="1"/>
                    </a:lnTo>
                    <a:lnTo>
                      <a:pt x="22" y="2"/>
                    </a:lnTo>
                    <a:lnTo>
                      <a:pt x="23" y="2"/>
                    </a:lnTo>
                    <a:lnTo>
                      <a:pt x="23" y="4"/>
                    </a:lnTo>
                    <a:lnTo>
                      <a:pt x="23" y="4"/>
                    </a:lnTo>
                    <a:lnTo>
                      <a:pt x="23" y="5"/>
                    </a:lnTo>
                    <a:lnTo>
                      <a:pt x="23" y="7"/>
                    </a:lnTo>
                    <a:lnTo>
                      <a:pt x="23" y="7"/>
                    </a:lnTo>
                    <a:lnTo>
                      <a:pt x="25" y="8"/>
                    </a:lnTo>
                    <a:lnTo>
                      <a:pt x="25" y="9"/>
                    </a:lnTo>
                    <a:lnTo>
                      <a:pt x="25" y="9"/>
                    </a:lnTo>
                    <a:lnTo>
                      <a:pt x="25" y="9"/>
                    </a:lnTo>
                    <a:lnTo>
                      <a:pt x="23" y="11"/>
                    </a:lnTo>
                    <a:lnTo>
                      <a:pt x="23" y="11"/>
                    </a:lnTo>
                    <a:lnTo>
                      <a:pt x="23" y="12"/>
                    </a:lnTo>
                    <a:lnTo>
                      <a:pt x="23" y="12"/>
                    </a:lnTo>
                    <a:lnTo>
                      <a:pt x="23" y="14"/>
                    </a:lnTo>
                    <a:lnTo>
                      <a:pt x="23" y="14"/>
                    </a:lnTo>
                    <a:close/>
                    <a:moveTo>
                      <a:pt x="22" y="12"/>
                    </a:moveTo>
                    <a:lnTo>
                      <a:pt x="22" y="12"/>
                    </a:lnTo>
                    <a:lnTo>
                      <a:pt x="22" y="12"/>
                    </a:lnTo>
                    <a:lnTo>
                      <a:pt x="22" y="11"/>
                    </a:lnTo>
                    <a:lnTo>
                      <a:pt x="22" y="11"/>
                    </a:lnTo>
                    <a:lnTo>
                      <a:pt x="22" y="11"/>
                    </a:lnTo>
                    <a:lnTo>
                      <a:pt x="22" y="9"/>
                    </a:lnTo>
                    <a:lnTo>
                      <a:pt x="22" y="9"/>
                    </a:lnTo>
                    <a:lnTo>
                      <a:pt x="22" y="8"/>
                    </a:lnTo>
                    <a:lnTo>
                      <a:pt x="22" y="8"/>
                    </a:lnTo>
                    <a:lnTo>
                      <a:pt x="22" y="7"/>
                    </a:lnTo>
                    <a:lnTo>
                      <a:pt x="22" y="7"/>
                    </a:lnTo>
                    <a:lnTo>
                      <a:pt x="22" y="5"/>
                    </a:lnTo>
                    <a:lnTo>
                      <a:pt x="22" y="5"/>
                    </a:lnTo>
                    <a:lnTo>
                      <a:pt x="22" y="5"/>
                    </a:lnTo>
                    <a:lnTo>
                      <a:pt x="21" y="4"/>
                    </a:lnTo>
                    <a:lnTo>
                      <a:pt x="21" y="4"/>
                    </a:lnTo>
                    <a:lnTo>
                      <a:pt x="21" y="2"/>
                    </a:lnTo>
                    <a:lnTo>
                      <a:pt x="21" y="2"/>
                    </a:lnTo>
                    <a:lnTo>
                      <a:pt x="19" y="2"/>
                    </a:lnTo>
                    <a:lnTo>
                      <a:pt x="19" y="2"/>
                    </a:lnTo>
                    <a:lnTo>
                      <a:pt x="19" y="2"/>
                    </a:lnTo>
                    <a:lnTo>
                      <a:pt x="18" y="1"/>
                    </a:lnTo>
                    <a:lnTo>
                      <a:pt x="18" y="1"/>
                    </a:lnTo>
                    <a:lnTo>
                      <a:pt x="18" y="1"/>
                    </a:lnTo>
                    <a:lnTo>
                      <a:pt x="15" y="2"/>
                    </a:lnTo>
                    <a:lnTo>
                      <a:pt x="12" y="4"/>
                    </a:lnTo>
                    <a:lnTo>
                      <a:pt x="10" y="4"/>
                    </a:lnTo>
                    <a:lnTo>
                      <a:pt x="8" y="7"/>
                    </a:lnTo>
                    <a:lnTo>
                      <a:pt x="7" y="8"/>
                    </a:lnTo>
                    <a:lnTo>
                      <a:pt x="5" y="11"/>
                    </a:lnTo>
                    <a:lnTo>
                      <a:pt x="4" y="12"/>
                    </a:lnTo>
                    <a:lnTo>
                      <a:pt x="3" y="16"/>
                    </a:lnTo>
                    <a:lnTo>
                      <a:pt x="3" y="16"/>
                    </a:lnTo>
                    <a:lnTo>
                      <a:pt x="3" y="18"/>
                    </a:lnTo>
                    <a:lnTo>
                      <a:pt x="3" y="18"/>
                    </a:lnTo>
                    <a:lnTo>
                      <a:pt x="3" y="19"/>
                    </a:lnTo>
                    <a:lnTo>
                      <a:pt x="3" y="19"/>
                    </a:lnTo>
                    <a:lnTo>
                      <a:pt x="3" y="20"/>
                    </a:lnTo>
                    <a:lnTo>
                      <a:pt x="3" y="20"/>
                    </a:lnTo>
                    <a:lnTo>
                      <a:pt x="3" y="22"/>
                    </a:lnTo>
                    <a:lnTo>
                      <a:pt x="3" y="22"/>
                    </a:lnTo>
                    <a:lnTo>
                      <a:pt x="3" y="23"/>
                    </a:lnTo>
                    <a:lnTo>
                      <a:pt x="3" y="23"/>
                    </a:lnTo>
                    <a:lnTo>
                      <a:pt x="3" y="25"/>
                    </a:lnTo>
                    <a:lnTo>
                      <a:pt x="3" y="25"/>
                    </a:lnTo>
                    <a:lnTo>
                      <a:pt x="3" y="26"/>
                    </a:lnTo>
                    <a:lnTo>
                      <a:pt x="3" y="26"/>
                    </a:lnTo>
                    <a:lnTo>
                      <a:pt x="4" y="27"/>
                    </a:lnTo>
                    <a:lnTo>
                      <a:pt x="4" y="27"/>
                    </a:lnTo>
                    <a:lnTo>
                      <a:pt x="4" y="29"/>
                    </a:lnTo>
                    <a:lnTo>
                      <a:pt x="4" y="29"/>
                    </a:lnTo>
                    <a:lnTo>
                      <a:pt x="5" y="29"/>
                    </a:lnTo>
                    <a:lnTo>
                      <a:pt x="5" y="29"/>
                    </a:lnTo>
                    <a:lnTo>
                      <a:pt x="5" y="29"/>
                    </a:lnTo>
                    <a:lnTo>
                      <a:pt x="7" y="29"/>
                    </a:lnTo>
                    <a:lnTo>
                      <a:pt x="7" y="29"/>
                    </a:lnTo>
                    <a:lnTo>
                      <a:pt x="7" y="29"/>
                    </a:lnTo>
                    <a:lnTo>
                      <a:pt x="7" y="29"/>
                    </a:lnTo>
                    <a:lnTo>
                      <a:pt x="7" y="29"/>
                    </a:lnTo>
                    <a:lnTo>
                      <a:pt x="8" y="29"/>
                    </a:lnTo>
                    <a:lnTo>
                      <a:pt x="8" y="29"/>
                    </a:lnTo>
                    <a:lnTo>
                      <a:pt x="8" y="29"/>
                    </a:lnTo>
                    <a:lnTo>
                      <a:pt x="8" y="29"/>
                    </a:lnTo>
                    <a:lnTo>
                      <a:pt x="8" y="29"/>
                    </a:lnTo>
                    <a:lnTo>
                      <a:pt x="10" y="29"/>
                    </a:lnTo>
                    <a:lnTo>
                      <a:pt x="11" y="29"/>
                    </a:lnTo>
                    <a:lnTo>
                      <a:pt x="12" y="27"/>
                    </a:lnTo>
                    <a:lnTo>
                      <a:pt x="14" y="27"/>
                    </a:lnTo>
                    <a:lnTo>
                      <a:pt x="14" y="26"/>
                    </a:lnTo>
                    <a:lnTo>
                      <a:pt x="15" y="25"/>
                    </a:lnTo>
                    <a:lnTo>
                      <a:pt x="17" y="23"/>
                    </a:lnTo>
                    <a:lnTo>
                      <a:pt x="18" y="22"/>
                    </a:lnTo>
                    <a:lnTo>
                      <a:pt x="18" y="22"/>
                    </a:lnTo>
                    <a:lnTo>
                      <a:pt x="18" y="20"/>
                    </a:lnTo>
                    <a:lnTo>
                      <a:pt x="19" y="20"/>
                    </a:lnTo>
                    <a:lnTo>
                      <a:pt x="19" y="19"/>
                    </a:lnTo>
                    <a:lnTo>
                      <a:pt x="19" y="18"/>
                    </a:lnTo>
                    <a:lnTo>
                      <a:pt x="21" y="16"/>
                    </a:lnTo>
                    <a:lnTo>
                      <a:pt x="21" y="15"/>
                    </a:lnTo>
                    <a:lnTo>
                      <a:pt x="22" y="12"/>
                    </a:lnTo>
                    <a:close/>
                  </a:path>
                </a:pathLst>
              </a:custGeom>
              <a:solidFill>
                <a:srgbClr val="1F1A17"/>
              </a:solidFill>
              <a:ln w="9525">
                <a:noFill/>
                <a:round/>
                <a:headEnd/>
                <a:tailEnd/>
              </a:ln>
            </p:spPr>
            <p:txBody>
              <a:bodyPr/>
              <a:lstStyle/>
              <a:p>
                <a:pPr>
                  <a:defRPr/>
                </a:pPr>
                <a:endParaRPr lang="en-US"/>
              </a:p>
            </p:txBody>
          </p:sp>
          <p:sp>
            <p:nvSpPr>
              <p:cNvPr id="408607" name="Freeform 31"/>
              <p:cNvSpPr>
                <a:spLocks/>
              </p:cNvSpPr>
              <p:nvPr/>
            </p:nvSpPr>
            <p:spPr bwMode="auto">
              <a:xfrm>
                <a:off x="2208" y="981"/>
                <a:ext cx="21" cy="32"/>
              </a:xfrm>
              <a:custGeom>
                <a:avLst/>
                <a:gdLst/>
                <a:ahLst/>
                <a:cxnLst>
                  <a:cxn ang="0">
                    <a:pos x="19" y="32"/>
                  </a:cxn>
                  <a:cxn ang="0">
                    <a:pos x="19" y="14"/>
                  </a:cxn>
                  <a:cxn ang="0">
                    <a:pos x="19" y="11"/>
                  </a:cxn>
                  <a:cxn ang="0">
                    <a:pos x="18" y="9"/>
                  </a:cxn>
                  <a:cxn ang="0">
                    <a:pos x="18" y="8"/>
                  </a:cxn>
                  <a:cxn ang="0">
                    <a:pos x="18" y="5"/>
                  </a:cxn>
                  <a:cxn ang="0">
                    <a:pos x="18" y="4"/>
                  </a:cxn>
                  <a:cxn ang="0">
                    <a:pos x="18" y="4"/>
                  </a:cxn>
                  <a:cxn ang="0">
                    <a:pos x="16" y="2"/>
                  </a:cxn>
                  <a:cxn ang="0">
                    <a:pos x="16" y="2"/>
                  </a:cxn>
                  <a:cxn ang="0">
                    <a:pos x="16" y="2"/>
                  </a:cxn>
                  <a:cxn ang="0">
                    <a:pos x="15" y="2"/>
                  </a:cxn>
                  <a:cxn ang="0">
                    <a:pos x="15" y="2"/>
                  </a:cxn>
                  <a:cxn ang="0">
                    <a:pos x="14" y="4"/>
                  </a:cxn>
                  <a:cxn ang="0">
                    <a:pos x="11" y="5"/>
                  </a:cxn>
                  <a:cxn ang="0">
                    <a:pos x="8" y="9"/>
                  </a:cxn>
                  <a:cxn ang="0">
                    <a:pos x="5" y="14"/>
                  </a:cxn>
                  <a:cxn ang="0">
                    <a:pos x="4" y="32"/>
                  </a:cxn>
                  <a:cxn ang="0">
                    <a:pos x="1" y="18"/>
                  </a:cxn>
                  <a:cxn ang="0">
                    <a:pos x="0" y="18"/>
                  </a:cxn>
                  <a:cxn ang="0">
                    <a:pos x="1" y="18"/>
                  </a:cxn>
                  <a:cxn ang="0">
                    <a:pos x="1" y="16"/>
                  </a:cxn>
                  <a:cxn ang="0">
                    <a:pos x="1" y="16"/>
                  </a:cxn>
                  <a:cxn ang="0">
                    <a:pos x="1" y="0"/>
                  </a:cxn>
                  <a:cxn ang="0">
                    <a:pos x="4" y="12"/>
                  </a:cxn>
                  <a:cxn ang="0">
                    <a:pos x="7" y="8"/>
                  </a:cxn>
                  <a:cxn ang="0">
                    <a:pos x="10" y="4"/>
                  </a:cxn>
                  <a:cxn ang="0">
                    <a:pos x="12" y="1"/>
                  </a:cxn>
                  <a:cxn ang="0">
                    <a:pos x="15" y="0"/>
                  </a:cxn>
                  <a:cxn ang="0">
                    <a:pos x="16" y="0"/>
                  </a:cxn>
                  <a:cxn ang="0">
                    <a:pos x="16" y="0"/>
                  </a:cxn>
                  <a:cxn ang="0">
                    <a:pos x="16" y="0"/>
                  </a:cxn>
                  <a:cxn ang="0">
                    <a:pos x="16" y="0"/>
                  </a:cxn>
                  <a:cxn ang="0">
                    <a:pos x="18" y="0"/>
                  </a:cxn>
                  <a:cxn ang="0">
                    <a:pos x="19" y="1"/>
                  </a:cxn>
                  <a:cxn ang="0">
                    <a:pos x="19" y="2"/>
                  </a:cxn>
                  <a:cxn ang="0">
                    <a:pos x="21" y="5"/>
                  </a:cxn>
                  <a:cxn ang="0">
                    <a:pos x="21" y="7"/>
                  </a:cxn>
                  <a:cxn ang="0">
                    <a:pos x="21" y="8"/>
                  </a:cxn>
                  <a:cxn ang="0">
                    <a:pos x="21" y="11"/>
                  </a:cxn>
                  <a:cxn ang="0">
                    <a:pos x="21" y="15"/>
                  </a:cxn>
                </a:cxnLst>
                <a:rect l="0" t="0" r="r" b="b"/>
                <a:pathLst>
                  <a:path w="21" h="32">
                    <a:moveTo>
                      <a:pt x="21" y="32"/>
                    </a:moveTo>
                    <a:lnTo>
                      <a:pt x="19" y="32"/>
                    </a:lnTo>
                    <a:lnTo>
                      <a:pt x="19" y="15"/>
                    </a:lnTo>
                    <a:lnTo>
                      <a:pt x="19" y="14"/>
                    </a:lnTo>
                    <a:lnTo>
                      <a:pt x="19" y="12"/>
                    </a:lnTo>
                    <a:lnTo>
                      <a:pt x="19" y="11"/>
                    </a:lnTo>
                    <a:lnTo>
                      <a:pt x="19" y="9"/>
                    </a:lnTo>
                    <a:lnTo>
                      <a:pt x="18" y="9"/>
                    </a:lnTo>
                    <a:lnTo>
                      <a:pt x="18" y="8"/>
                    </a:lnTo>
                    <a:lnTo>
                      <a:pt x="18" y="8"/>
                    </a:lnTo>
                    <a:lnTo>
                      <a:pt x="18" y="7"/>
                    </a:lnTo>
                    <a:lnTo>
                      <a:pt x="18" y="5"/>
                    </a:lnTo>
                    <a:lnTo>
                      <a:pt x="18" y="5"/>
                    </a:lnTo>
                    <a:lnTo>
                      <a:pt x="18" y="4"/>
                    </a:lnTo>
                    <a:lnTo>
                      <a:pt x="18" y="4"/>
                    </a:lnTo>
                    <a:lnTo>
                      <a:pt x="18" y="4"/>
                    </a:lnTo>
                    <a:lnTo>
                      <a:pt x="16" y="2"/>
                    </a:lnTo>
                    <a:lnTo>
                      <a:pt x="16" y="2"/>
                    </a:lnTo>
                    <a:lnTo>
                      <a:pt x="16" y="2"/>
                    </a:lnTo>
                    <a:lnTo>
                      <a:pt x="16" y="2"/>
                    </a:lnTo>
                    <a:lnTo>
                      <a:pt x="16" y="2"/>
                    </a:lnTo>
                    <a:lnTo>
                      <a:pt x="16" y="2"/>
                    </a:lnTo>
                    <a:lnTo>
                      <a:pt x="16" y="2"/>
                    </a:lnTo>
                    <a:lnTo>
                      <a:pt x="15" y="2"/>
                    </a:lnTo>
                    <a:lnTo>
                      <a:pt x="15" y="2"/>
                    </a:lnTo>
                    <a:lnTo>
                      <a:pt x="15" y="2"/>
                    </a:lnTo>
                    <a:lnTo>
                      <a:pt x="15" y="2"/>
                    </a:lnTo>
                    <a:lnTo>
                      <a:pt x="14" y="4"/>
                    </a:lnTo>
                    <a:lnTo>
                      <a:pt x="12" y="5"/>
                    </a:lnTo>
                    <a:lnTo>
                      <a:pt x="11" y="5"/>
                    </a:lnTo>
                    <a:lnTo>
                      <a:pt x="10" y="7"/>
                    </a:lnTo>
                    <a:lnTo>
                      <a:pt x="8" y="9"/>
                    </a:lnTo>
                    <a:lnTo>
                      <a:pt x="7" y="11"/>
                    </a:lnTo>
                    <a:lnTo>
                      <a:pt x="5" y="14"/>
                    </a:lnTo>
                    <a:lnTo>
                      <a:pt x="4" y="16"/>
                    </a:lnTo>
                    <a:lnTo>
                      <a:pt x="4" y="32"/>
                    </a:lnTo>
                    <a:lnTo>
                      <a:pt x="1" y="32"/>
                    </a:lnTo>
                    <a:lnTo>
                      <a:pt x="1" y="18"/>
                    </a:lnTo>
                    <a:lnTo>
                      <a:pt x="0" y="18"/>
                    </a:lnTo>
                    <a:lnTo>
                      <a:pt x="0" y="18"/>
                    </a:lnTo>
                    <a:lnTo>
                      <a:pt x="0" y="18"/>
                    </a:lnTo>
                    <a:lnTo>
                      <a:pt x="1" y="18"/>
                    </a:lnTo>
                    <a:lnTo>
                      <a:pt x="1" y="16"/>
                    </a:lnTo>
                    <a:lnTo>
                      <a:pt x="1" y="16"/>
                    </a:lnTo>
                    <a:lnTo>
                      <a:pt x="1" y="16"/>
                    </a:lnTo>
                    <a:lnTo>
                      <a:pt x="1" y="16"/>
                    </a:lnTo>
                    <a:lnTo>
                      <a:pt x="1" y="15"/>
                    </a:lnTo>
                    <a:lnTo>
                      <a:pt x="1" y="0"/>
                    </a:lnTo>
                    <a:lnTo>
                      <a:pt x="4" y="0"/>
                    </a:lnTo>
                    <a:lnTo>
                      <a:pt x="4" y="12"/>
                    </a:lnTo>
                    <a:lnTo>
                      <a:pt x="5" y="9"/>
                    </a:lnTo>
                    <a:lnTo>
                      <a:pt x="7" y="8"/>
                    </a:lnTo>
                    <a:lnTo>
                      <a:pt x="8" y="5"/>
                    </a:lnTo>
                    <a:lnTo>
                      <a:pt x="10" y="4"/>
                    </a:lnTo>
                    <a:lnTo>
                      <a:pt x="11" y="2"/>
                    </a:lnTo>
                    <a:lnTo>
                      <a:pt x="12" y="1"/>
                    </a:lnTo>
                    <a:lnTo>
                      <a:pt x="14" y="1"/>
                    </a:lnTo>
                    <a:lnTo>
                      <a:pt x="15" y="0"/>
                    </a:lnTo>
                    <a:lnTo>
                      <a:pt x="15" y="0"/>
                    </a:lnTo>
                    <a:lnTo>
                      <a:pt x="16" y="0"/>
                    </a:lnTo>
                    <a:lnTo>
                      <a:pt x="16" y="0"/>
                    </a:lnTo>
                    <a:lnTo>
                      <a:pt x="16" y="0"/>
                    </a:lnTo>
                    <a:lnTo>
                      <a:pt x="16" y="0"/>
                    </a:lnTo>
                    <a:lnTo>
                      <a:pt x="16" y="0"/>
                    </a:lnTo>
                    <a:lnTo>
                      <a:pt x="16" y="0"/>
                    </a:lnTo>
                    <a:lnTo>
                      <a:pt x="16" y="0"/>
                    </a:lnTo>
                    <a:lnTo>
                      <a:pt x="18" y="0"/>
                    </a:lnTo>
                    <a:lnTo>
                      <a:pt x="18" y="0"/>
                    </a:lnTo>
                    <a:lnTo>
                      <a:pt x="19" y="1"/>
                    </a:lnTo>
                    <a:lnTo>
                      <a:pt x="19" y="1"/>
                    </a:lnTo>
                    <a:lnTo>
                      <a:pt x="19" y="2"/>
                    </a:lnTo>
                    <a:lnTo>
                      <a:pt x="19" y="2"/>
                    </a:lnTo>
                    <a:lnTo>
                      <a:pt x="21" y="4"/>
                    </a:lnTo>
                    <a:lnTo>
                      <a:pt x="21" y="5"/>
                    </a:lnTo>
                    <a:lnTo>
                      <a:pt x="21" y="5"/>
                    </a:lnTo>
                    <a:lnTo>
                      <a:pt x="21" y="7"/>
                    </a:lnTo>
                    <a:lnTo>
                      <a:pt x="21" y="8"/>
                    </a:lnTo>
                    <a:lnTo>
                      <a:pt x="21" y="8"/>
                    </a:lnTo>
                    <a:lnTo>
                      <a:pt x="21" y="9"/>
                    </a:lnTo>
                    <a:lnTo>
                      <a:pt x="21" y="11"/>
                    </a:lnTo>
                    <a:lnTo>
                      <a:pt x="21" y="12"/>
                    </a:lnTo>
                    <a:lnTo>
                      <a:pt x="21" y="15"/>
                    </a:lnTo>
                    <a:lnTo>
                      <a:pt x="21" y="32"/>
                    </a:lnTo>
                    <a:close/>
                  </a:path>
                </a:pathLst>
              </a:custGeom>
              <a:solidFill>
                <a:srgbClr val="1F1A17"/>
              </a:solidFill>
              <a:ln w="9525">
                <a:noFill/>
                <a:round/>
                <a:headEnd/>
                <a:tailEnd/>
              </a:ln>
            </p:spPr>
            <p:txBody>
              <a:bodyPr/>
              <a:lstStyle/>
              <a:p>
                <a:pPr>
                  <a:defRPr/>
                </a:pPr>
                <a:endParaRPr lang="en-US"/>
              </a:p>
            </p:txBody>
          </p:sp>
          <p:sp>
            <p:nvSpPr>
              <p:cNvPr id="408608" name="Freeform 32"/>
              <p:cNvSpPr>
                <a:spLocks/>
              </p:cNvSpPr>
              <p:nvPr/>
            </p:nvSpPr>
            <p:spPr bwMode="auto">
              <a:xfrm>
                <a:off x="2233" y="981"/>
                <a:ext cx="23" cy="30"/>
              </a:xfrm>
              <a:custGeom>
                <a:avLst/>
                <a:gdLst/>
                <a:ahLst/>
                <a:cxnLst>
                  <a:cxn ang="0">
                    <a:pos x="22" y="4"/>
                  </a:cxn>
                  <a:cxn ang="0">
                    <a:pos x="21" y="2"/>
                  </a:cxn>
                  <a:cxn ang="0">
                    <a:pos x="21" y="2"/>
                  </a:cxn>
                  <a:cxn ang="0">
                    <a:pos x="19" y="2"/>
                  </a:cxn>
                  <a:cxn ang="0">
                    <a:pos x="18" y="2"/>
                  </a:cxn>
                  <a:cxn ang="0">
                    <a:pos x="16" y="2"/>
                  </a:cxn>
                  <a:cxn ang="0">
                    <a:pos x="14" y="4"/>
                  </a:cxn>
                  <a:cxn ang="0">
                    <a:pos x="11" y="5"/>
                  </a:cxn>
                  <a:cxn ang="0">
                    <a:pos x="8" y="8"/>
                  </a:cxn>
                  <a:cxn ang="0">
                    <a:pos x="7" y="11"/>
                  </a:cxn>
                  <a:cxn ang="0">
                    <a:pos x="4" y="14"/>
                  </a:cxn>
                  <a:cxn ang="0">
                    <a:pos x="3" y="16"/>
                  </a:cxn>
                  <a:cxn ang="0">
                    <a:pos x="3" y="19"/>
                  </a:cxn>
                  <a:cxn ang="0">
                    <a:pos x="3" y="20"/>
                  </a:cxn>
                  <a:cxn ang="0">
                    <a:pos x="3" y="20"/>
                  </a:cxn>
                  <a:cxn ang="0">
                    <a:pos x="3" y="20"/>
                  </a:cxn>
                  <a:cxn ang="0">
                    <a:pos x="3" y="22"/>
                  </a:cxn>
                  <a:cxn ang="0">
                    <a:pos x="3" y="25"/>
                  </a:cxn>
                  <a:cxn ang="0">
                    <a:pos x="4" y="27"/>
                  </a:cxn>
                  <a:cxn ang="0">
                    <a:pos x="7" y="29"/>
                  </a:cxn>
                  <a:cxn ang="0">
                    <a:pos x="9" y="29"/>
                  </a:cxn>
                  <a:cxn ang="0">
                    <a:pos x="12" y="29"/>
                  </a:cxn>
                  <a:cxn ang="0">
                    <a:pos x="15" y="27"/>
                  </a:cxn>
                  <a:cxn ang="0">
                    <a:pos x="19" y="26"/>
                  </a:cxn>
                  <a:cxn ang="0">
                    <a:pos x="22" y="23"/>
                  </a:cxn>
                  <a:cxn ang="0">
                    <a:pos x="22" y="26"/>
                  </a:cxn>
                  <a:cxn ang="0">
                    <a:pos x="18" y="29"/>
                  </a:cxn>
                  <a:cxn ang="0">
                    <a:pos x="15" y="30"/>
                  </a:cxn>
                  <a:cxn ang="0">
                    <a:pos x="11" y="30"/>
                  </a:cxn>
                  <a:cxn ang="0">
                    <a:pos x="8" y="30"/>
                  </a:cxn>
                  <a:cxn ang="0">
                    <a:pos x="7" y="30"/>
                  </a:cxn>
                  <a:cxn ang="0">
                    <a:pos x="5" y="30"/>
                  </a:cxn>
                  <a:cxn ang="0">
                    <a:pos x="4" y="29"/>
                  </a:cxn>
                  <a:cxn ang="0">
                    <a:pos x="3" y="27"/>
                  </a:cxn>
                  <a:cxn ang="0">
                    <a:pos x="1" y="26"/>
                  </a:cxn>
                  <a:cxn ang="0">
                    <a:pos x="1" y="25"/>
                  </a:cxn>
                  <a:cxn ang="0">
                    <a:pos x="0" y="23"/>
                  </a:cxn>
                  <a:cxn ang="0">
                    <a:pos x="0" y="22"/>
                  </a:cxn>
                  <a:cxn ang="0">
                    <a:pos x="0" y="20"/>
                  </a:cxn>
                  <a:cxn ang="0">
                    <a:pos x="0" y="20"/>
                  </a:cxn>
                  <a:cxn ang="0">
                    <a:pos x="1" y="19"/>
                  </a:cxn>
                  <a:cxn ang="0">
                    <a:pos x="1" y="18"/>
                  </a:cxn>
                  <a:cxn ang="0">
                    <a:pos x="3" y="14"/>
                  </a:cxn>
                  <a:cxn ang="0">
                    <a:pos x="4" y="11"/>
                  </a:cxn>
                  <a:cxn ang="0">
                    <a:pos x="5" y="8"/>
                  </a:cxn>
                  <a:cxn ang="0">
                    <a:pos x="8" y="5"/>
                  </a:cxn>
                  <a:cxn ang="0">
                    <a:pos x="12" y="2"/>
                  </a:cxn>
                  <a:cxn ang="0">
                    <a:pos x="15" y="1"/>
                  </a:cxn>
                  <a:cxn ang="0">
                    <a:pos x="18" y="1"/>
                  </a:cxn>
                  <a:cxn ang="0">
                    <a:pos x="19" y="0"/>
                  </a:cxn>
                  <a:cxn ang="0">
                    <a:pos x="21" y="1"/>
                  </a:cxn>
                  <a:cxn ang="0">
                    <a:pos x="22" y="1"/>
                  </a:cxn>
                  <a:cxn ang="0">
                    <a:pos x="23" y="1"/>
                  </a:cxn>
                </a:cxnLst>
                <a:rect l="0" t="0" r="r" b="b"/>
                <a:pathLst>
                  <a:path w="23" h="30">
                    <a:moveTo>
                      <a:pt x="23" y="1"/>
                    </a:moveTo>
                    <a:lnTo>
                      <a:pt x="22" y="4"/>
                    </a:lnTo>
                    <a:lnTo>
                      <a:pt x="22" y="2"/>
                    </a:lnTo>
                    <a:lnTo>
                      <a:pt x="21" y="2"/>
                    </a:lnTo>
                    <a:lnTo>
                      <a:pt x="21" y="2"/>
                    </a:lnTo>
                    <a:lnTo>
                      <a:pt x="21" y="2"/>
                    </a:lnTo>
                    <a:lnTo>
                      <a:pt x="19" y="2"/>
                    </a:lnTo>
                    <a:lnTo>
                      <a:pt x="19" y="2"/>
                    </a:lnTo>
                    <a:lnTo>
                      <a:pt x="19" y="2"/>
                    </a:lnTo>
                    <a:lnTo>
                      <a:pt x="18" y="2"/>
                    </a:lnTo>
                    <a:lnTo>
                      <a:pt x="16" y="2"/>
                    </a:lnTo>
                    <a:lnTo>
                      <a:pt x="16" y="2"/>
                    </a:lnTo>
                    <a:lnTo>
                      <a:pt x="15" y="2"/>
                    </a:lnTo>
                    <a:lnTo>
                      <a:pt x="14" y="4"/>
                    </a:lnTo>
                    <a:lnTo>
                      <a:pt x="12" y="4"/>
                    </a:lnTo>
                    <a:lnTo>
                      <a:pt x="11" y="5"/>
                    </a:lnTo>
                    <a:lnTo>
                      <a:pt x="9" y="7"/>
                    </a:lnTo>
                    <a:lnTo>
                      <a:pt x="8" y="8"/>
                    </a:lnTo>
                    <a:lnTo>
                      <a:pt x="7" y="9"/>
                    </a:lnTo>
                    <a:lnTo>
                      <a:pt x="7" y="11"/>
                    </a:lnTo>
                    <a:lnTo>
                      <a:pt x="5" y="12"/>
                    </a:lnTo>
                    <a:lnTo>
                      <a:pt x="4" y="14"/>
                    </a:lnTo>
                    <a:lnTo>
                      <a:pt x="4" y="15"/>
                    </a:lnTo>
                    <a:lnTo>
                      <a:pt x="3" y="16"/>
                    </a:lnTo>
                    <a:lnTo>
                      <a:pt x="3" y="18"/>
                    </a:lnTo>
                    <a:lnTo>
                      <a:pt x="3" y="19"/>
                    </a:lnTo>
                    <a:lnTo>
                      <a:pt x="3" y="20"/>
                    </a:lnTo>
                    <a:lnTo>
                      <a:pt x="3" y="20"/>
                    </a:lnTo>
                    <a:lnTo>
                      <a:pt x="3" y="20"/>
                    </a:lnTo>
                    <a:lnTo>
                      <a:pt x="3" y="20"/>
                    </a:lnTo>
                    <a:lnTo>
                      <a:pt x="3" y="20"/>
                    </a:lnTo>
                    <a:lnTo>
                      <a:pt x="3" y="20"/>
                    </a:lnTo>
                    <a:lnTo>
                      <a:pt x="3" y="22"/>
                    </a:lnTo>
                    <a:lnTo>
                      <a:pt x="3" y="22"/>
                    </a:lnTo>
                    <a:lnTo>
                      <a:pt x="3" y="23"/>
                    </a:lnTo>
                    <a:lnTo>
                      <a:pt x="3" y="25"/>
                    </a:lnTo>
                    <a:lnTo>
                      <a:pt x="4" y="26"/>
                    </a:lnTo>
                    <a:lnTo>
                      <a:pt x="4" y="27"/>
                    </a:lnTo>
                    <a:lnTo>
                      <a:pt x="5" y="27"/>
                    </a:lnTo>
                    <a:lnTo>
                      <a:pt x="7" y="29"/>
                    </a:lnTo>
                    <a:lnTo>
                      <a:pt x="8" y="29"/>
                    </a:lnTo>
                    <a:lnTo>
                      <a:pt x="9" y="29"/>
                    </a:lnTo>
                    <a:lnTo>
                      <a:pt x="11" y="29"/>
                    </a:lnTo>
                    <a:lnTo>
                      <a:pt x="12" y="29"/>
                    </a:lnTo>
                    <a:lnTo>
                      <a:pt x="14" y="27"/>
                    </a:lnTo>
                    <a:lnTo>
                      <a:pt x="15" y="27"/>
                    </a:lnTo>
                    <a:lnTo>
                      <a:pt x="18" y="26"/>
                    </a:lnTo>
                    <a:lnTo>
                      <a:pt x="19" y="26"/>
                    </a:lnTo>
                    <a:lnTo>
                      <a:pt x="21" y="25"/>
                    </a:lnTo>
                    <a:lnTo>
                      <a:pt x="22" y="23"/>
                    </a:lnTo>
                    <a:lnTo>
                      <a:pt x="23" y="25"/>
                    </a:lnTo>
                    <a:lnTo>
                      <a:pt x="22" y="26"/>
                    </a:lnTo>
                    <a:lnTo>
                      <a:pt x="21" y="27"/>
                    </a:lnTo>
                    <a:lnTo>
                      <a:pt x="18" y="29"/>
                    </a:lnTo>
                    <a:lnTo>
                      <a:pt x="16" y="29"/>
                    </a:lnTo>
                    <a:lnTo>
                      <a:pt x="15" y="30"/>
                    </a:lnTo>
                    <a:lnTo>
                      <a:pt x="14" y="30"/>
                    </a:lnTo>
                    <a:lnTo>
                      <a:pt x="11" y="30"/>
                    </a:lnTo>
                    <a:lnTo>
                      <a:pt x="9" y="30"/>
                    </a:lnTo>
                    <a:lnTo>
                      <a:pt x="8" y="30"/>
                    </a:lnTo>
                    <a:lnTo>
                      <a:pt x="8" y="30"/>
                    </a:lnTo>
                    <a:lnTo>
                      <a:pt x="7" y="30"/>
                    </a:lnTo>
                    <a:lnTo>
                      <a:pt x="5" y="30"/>
                    </a:lnTo>
                    <a:lnTo>
                      <a:pt x="5" y="30"/>
                    </a:lnTo>
                    <a:lnTo>
                      <a:pt x="4" y="30"/>
                    </a:lnTo>
                    <a:lnTo>
                      <a:pt x="4" y="29"/>
                    </a:lnTo>
                    <a:lnTo>
                      <a:pt x="3" y="29"/>
                    </a:lnTo>
                    <a:lnTo>
                      <a:pt x="3" y="27"/>
                    </a:lnTo>
                    <a:lnTo>
                      <a:pt x="1" y="27"/>
                    </a:lnTo>
                    <a:lnTo>
                      <a:pt x="1" y="26"/>
                    </a:lnTo>
                    <a:lnTo>
                      <a:pt x="1" y="26"/>
                    </a:lnTo>
                    <a:lnTo>
                      <a:pt x="1" y="25"/>
                    </a:lnTo>
                    <a:lnTo>
                      <a:pt x="1" y="23"/>
                    </a:lnTo>
                    <a:lnTo>
                      <a:pt x="0" y="23"/>
                    </a:lnTo>
                    <a:lnTo>
                      <a:pt x="0" y="22"/>
                    </a:lnTo>
                    <a:lnTo>
                      <a:pt x="0" y="22"/>
                    </a:lnTo>
                    <a:lnTo>
                      <a:pt x="0" y="20"/>
                    </a:lnTo>
                    <a:lnTo>
                      <a:pt x="0" y="20"/>
                    </a:lnTo>
                    <a:lnTo>
                      <a:pt x="0" y="20"/>
                    </a:lnTo>
                    <a:lnTo>
                      <a:pt x="0" y="20"/>
                    </a:lnTo>
                    <a:lnTo>
                      <a:pt x="1" y="20"/>
                    </a:lnTo>
                    <a:lnTo>
                      <a:pt x="1" y="19"/>
                    </a:lnTo>
                    <a:lnTo>
                      <a:pt x="1" y="19"/>
                    </a:lnTo>
                    <a:lnTo>
                      <a:pt x="1" y="18"/>
                    </a:lnTo>
                    <a:lnTo>
                      <a:pt x="1" y="16"/>
                    </a:lnTo>
                    <a:lnTo>
                      <a:pt x="3" y="14"/>
                    </a:lnTo>
                    <a:lnTo>
                      <a:pt x="3" y="12"/>
                    </a:lnTo>
                    <a:lnTo>
                      <a:pt x="4" y="11"/>
                    </a:lnTo>
                    <a:lnTo>
                      <a:pt x="5" y="9"/>
                    </a:lnTo>
                    <a:lnTo>
                      <a:pt x="5" y="8"/>
                    </a:lnTo>
                    <a:lnTo>
                      <a:pt x="7" y="7"/>
                    </a:lnTo>
                    <a:lnTo>
                      <a:pt x="8" y="5"/>
                    </a:lnTo>
                    <a:lnTo>
                      <a:pt x="11" y="4"/>
                    </a:lnTo>
                    <a:lnTo>
                      <a:pt x="12" y="2"/>
                    </a:lnTo>
                    <a:lnTo>
                      <a:pt x="14" y="2"/>
                    </a:lnTo>
                    <a:lnTo>
                      <a:pt x="15" y="1"/>
                    </a:lnTo>
                    <a:lnTo>
                      <a:pt x="16" y="1"/>
                    </a:lnTo>
                    <a:lnTo>
                      <a:pt x="18" y="1"/>
                    </a:lnTo>
                    <a:lnTo>
                      <a:pt x="19" y="0"/>
                    </a:lnTo>
                    <a:lnTo>
                      <a:pt x="19" y="0"/>
                    </a:lnTo>
                    <a:lnTo>
                      <a:pt x="21" y="1"/>
                    </a:lnTo>
                    <a:lnTo>
                      <a:pt x="21" y="1"/>
                    </a:lnTo>
                    <a:lnTo>
                      <a:pt x="21" y="1"/>
                    </a:lnTo>
                    <a:lnTo>
                      <a:pt x="22" y="1"/>
                    </a:lnTo>
                    <a:lnTo>
                      <a:pt x="22" y="1"/>
                    </a:lnTo>
                    <a:lnTo>
                      <a:pt x="23" y="1"/>
                    </a:lnTo>
                    <a:lnTo>
                      <a:pt x="23" y="1"/>
                    </a:lnTo>
                    <a:close/>
                  </a:path>
                </a:pathLst>
              </a:custGeom>
              <a:solidFill>
                <a:srgbClr val="1F1A17"/>
              </a:solidFill>
              <a:ln w="9525">
                <a:noFill/>
                <a:round/>
                <a:headEnd/>
                <a:tailEnd/>
              </a:ln>
            </p:spPr>
            <p:txBody>
              <a:bodyPr/>
              <a:lstStyle/>
              <a:p>
                <a:pPr>
                  <a:defRPr/>
                </a:pPr>
                <a:endParaRPr lang="en-US"/>
              </a:p>
            </p:txBody>
          </p:sp>
          <p:sp>
            <p:nvSpPr>
              <p:cNvPr id="408609" name="Freeform 33"/>
              <p:cNvSpPr>
                <a:spLocks/>
              </p:cNvSpPr>
              <p:nvPr/>
            </p:nvSpPr>
            <p:spPr bwMode="auto">
              <a:xfrm>
                <a:off x="2260" y="981"/>
                <a:ext cx="20" cy="32"/>
              </a:xfrm>
              <a:custGeom>
                <a:avLst/>
                <a:gdLst/>
                <a:ahLst/>
                <a:cxnLst>
                  <a:cxn ang="0">
                    <a:pos x="20" y="2"/>
                  </a:cxn>
                  <a:cxn ang="0">
                    <a:pos x="18" y="2"/>
                  </a:cxn>
                  <a:cxn ang="0">
                    <a:pos x="18" y="2"/>
                  </a:cxn>
                  <a:cxn ang="0">
                    <a:pos x="18" y="2"/>
                  </a:cxn>
                  <a:cxn ang="0">
                    <a:pos x="18" y="2"/>
                  </a:cxn>
                  <a:cxn ang="0">
                    <a:pos x="18" y="2"/>
                  </a:cxn>
                  <a:cxn ang="0">
                    <a:pos x="17" y="2"/>
                  </a:cxn>
                  <a:cxn ang="0">
                    <a:pos x="17" y="2"/>
                  </a:cxn>
                  <a:cxn ang="0">
                    <a:pos x="17" y="2"/>
                  </a:cxn>
                  <a:cxn ang="0">
                    <a:pos x="14" y="2"/>
                  </a:cxn>
                  <a:cxn ang="0">
                    <a:pos x="13" y="2"/>
                  </a:cxn>
                  <a:cxn ang="0">
                    <a:pos x="12" y="4"/>
                  </a:cxn>
                  <a:cxn ang="0">
                    <a:pos x="9" y="4"/>
                  </a:cxn>
                  <a:cxn ang="0">
                    <a:pos x="7" y="5"/>
                  </a:cxn>
                  <a:cxn ang="0">
                    <a:pos x="6" y="8"/>
                  </a:cxn>
                  <a:cxn ang="0">
                    <a:pos x="5" y="9"/>
                  </a:cxn>
                  <a:cxn ang="0">
                    <a:pos x="3" y="12"/>
                  </a:cxn>
                  <a:cxn ang="0">
                    <a:pos x="3" y="32"/>
                  </a:cxn>
                  <a:cxn ang="0">
                    <a:pos x="0" y="32"/>
                  </a:cxn>
                  <a:cxn ang="0">
                    <a:pos x="0" y="12"/>
                  </a:cxn>
                  <a:cxn ang="0">
                    <a:pos x="0" y="12"/>
                  </a:cxn>
                  <a:cxn ang="0">
                    <a:pos x="0" y="12"/>
                  </a:cxn>
                  <a:cxn ang="0">
                    <a:pos x="0" y="12"/>
                  </a:cxn>
                  <a:cxn ang="0">
                    <a:pos x="0" y="12"/>
                  </a:cxn>
                  <a:cxn ang="0">
                    <a:pos x="0" y="12"/>
                  </a:cxn>
                  <a:cxn ang="0">
                    <a:pos x="0" y="11"/>
                  </a:cxn>
                  <a:cxn ang="0">
                    <a:pos x="0" y="11"/>
                  </a:cxn>
                  <a:cxn ang="0">
                    <a:pos x="0" y="11"/>
                  </a:cxn>
                  <a:cxn ang="0">
                    <a:pos x="0" y="11"/>
                  </a:cxn>
                  <a:cxn ang="0">
                    <a:pos x="0" y="0"/>
                  </a:cxn>
                  <a:cxn ang="0">
                    <a:pos x="3" y="0"/>
                  </a:cxn>
                  <a:cxn ang="0">
                    <a:pos x="3" y="8"/>
                  </a:cxn>
                  <a:cxn ang="0">
                    <a:pos x="5" y="5"/>
                  </a:cxn>
                  <a:cxn ang="0">
                    <a:pos x="6" y="4"/>
                  </a:cxn>
                  <a:cxn ang="0">
                    <a:pos x="7" y="2"/>
                  </a:cxn>
                  <a:cxn ang="0">
                    <a:pos x="9" y="1"/>
                  </a:cxn>
                  <a:cxn ang="0">
                    <a:pos x="12" y="1"/>
                  </a:cxn>
                  <a:cxn ang="0">
                    <a:pos x="13" y="0"/>
                  </a:cxn>
                  <a:cxn ang="0">
                    <a:pos x="14" y="0"/>
                  </a:cxn>
                  <a:cxn ang="0">
                    <a:pos x="16" y="0"/>
                  </a:cxn>
                  <a:cxn ang="0">
                    <a:pos x="17" y="0"/>
                  </a:cxn>
                  <a:cxn ang="0">
                    <a:pos x="17" y="0"/>
                  </a:cxn>
                  <a:cxn ang="0">
                    <a:pos x="17" y="0"/>
                  </a:cxn>
                  <a:cxn ang="0">
                    <a:pos x="17" y="0"/>
                  </a:cxn>
                  <a:cxn ang="0">
                    <a:pos x="18" y="0"/>
                  </a:cxn>
                  <a:cxn ang="0">
                    <a:pos x="18" y="0"/>
                  </a:cxn>
                  <a:cxn ang="0">
                    <a:pos x="18" y="0"/>
                  </a:cxn>
                  <a:cxn ang="0">
                    <a:pos x="20" y="0"/>
                  </a:cxn>
                  <a:cxn ang="0">
                    <a:pos x="20" y="2"/>
                  </a:cxn>
                </a:cxnLst>
                <a:rect l="0" t="0" r="r" b="b"/>
                <a:pathLst>
                  <a:path w="20" h="32">
                    <a:moveTo>
                      <a:pt x="20" y="2"/>
                    </a:moveTo>
                    <a:lnTo>
                      <a:pt x="18" y="2"/>
                    </a:lnTo>
                    <a:lnTo>
                      <a:pt x="18" y="2"/>
                    </a:lnTo>
                    <a:lnTo>
                      <a:pt x="18" y="2"/>
                    </a:lnTo>
                    <a:lnTo>
                      <a:pt x="18" y="2"/>
                    </a:lnTo>
                    <a:lnTo>
                      <a:pt x="18" y="2"/>
                    </a:lnTo>
                    <a:lnTo>
                      <a:pt x="17" y="2"/>
                    </a:lnTo>
                    <a:lnTo>
                      <a:pt x="17" y="2"/>
                    </a:lnTo>
                    <a:lnTo>
                      <a:pt x="17" y="2"/>
                    </a:lnTo>
                    <a:lnTo>
                      <a:pt x="14" y="2"/>
                    </a:lnTo>
                    <a:lnTo>
                      <a:pt x="13" y="2"/>
                    </a:lnTo>
                    <a:lnTo>
                      <a:pt x="12" y="4"/>
                    </a:lnTo>
                    <a:lnTo>
                      <a:pt x="9" y="4"/>
                    </a:lnTo>
                    <a:lnTo>
                      <a:pt x="7" y="5"/>
                    </a:lnTo>
                    <a:lnTo>
                      <a:pt x="6" y="8"/>
                    </a:lnTo>
                    <a:lnTo>
                      <a:pt x="5" y="9"/>
                    </a:lnTo>
                    <a:lnTo>
                      <a:pt x="3" y="12"/>
                    </a:lnTo>
                    <a:lnTo>
                      <a:pt x="3" y="32"/>
                    </a:lnTo>
                    <a:lnTo>
                      <a:pt x="0" y="32"/>
                    </a:lnTo>
                    <a:lnTo>
                      <a:pt x="0" y="12"/>
                    </a:lnTo>
                    <a:lnTo>
                      <a:pt x="0" y="12"/>
                    </a:lnTo>
                    <a:lnTo>
                      <a:pt x="0" y="12"/>
                    </a:lnTo>
                    <a:lnTo>
                      <a:pt x="0" y="12"/>
                    </a:lnTo>
                    <a:lnTo>
                      <a:pt x="0" y="12"/>
                    </a:lnTo>
                    <a:lnTo>
                      <a:pt x="0" y="12"/>
                    </a:lnTo>
                    <a:lnTo>
                      <a:pt x="0" y="11"/>
                    </a:lnTo>
                    <a:lnTo>
                      <a:pt x="0" y="11"/>
                    </a:lnTo>
                    <a:lnTo>
                      <a:pt x="0" y="11"/>
                    </a:lnTo>
                    <a:lnTo>
                      <a:pt x="0" y="11"/>
                    </a:lnTo>
                    <a:lnTo>
                      <a:pt x="0" y="0"/>
                    </a:lnTo>
                    <a:lnTo>
                      <a:pt x="3" y="0"/>
                    </a:lnTo>
                    <a:lnTo>
                      <a:pt x="3" y="8"/>
                    </a:lnTo>
                    <a:lnTo>
                      <a:pt x="5" y="5"/>
                    </a:lnTo>
                    <a:lnTo>
                      <a:pt x="6" y="4"/>
                    </a:lnTo>
                    <a:lnTo>
                      <a:pt x="7" y="2"/>
                    </a:lnTo>
                    <a:lnTo>
                      <a:pt x="9" y="1"/>
                    </a:lnTo>
                    <a:lnTo>
                      <a:pt x="12" y="1"/>
                    </a:lnTo>
                    <a:lnTo>
                      <a:pt x="13" y="0"/>
                    </a:lnTo>
                    <a:lnTo>
                      <a:pt x="14" y="0"/>
                    </a:lnTo>
                    <a:lnTo>
                      <a:pt x="16" y="0"/>
                    </a:lnTo>
                    <a:lnTo>
                      <a:pt x="17" y="0"/>
                    </a:lnTo>
                    <a:lnTo>
                      <a:pt x="17" y="0"/>
                    </a:lnTo>
                    <a:lnTo>
                      <a:pt x="17" y="0"/>
                    </a:lnTo>
                    <a:lnTo>
                      <a:pt x="17" y="0"/>
                    </a:lnTo>
                    <a:lnTo>
                      <a:pt x="18" y="0"/>
                    </a:lnTo>
                    <a:lnTo>
                      <a:pt x="18" y="0"/>
                    </a:lnTo>
                    <a:lnTo>
                      <a:pt x="18" y="0"/>
                    </a:lnTo>
                    <a:lnTo>
                      <a:pt x="20" y="0"/>
                    </a:lnTo>
                    <a:lnTo>
                      <a:pt x="20" y="2"/>
                    </a:lnTo>
                    <a:close/>
                  </a:path>
                </a:pathLst>
              </a:custGeom>
              <a:solidFill>
                <a:srgbClr val="1F1A17"/>
              </a:solidFill>
              <a:ln w="9525">
                <a:noFill/>
                <a:round/>
                <a:headEnd/>
                <a:tailEnd/>
              </a:ln>
            </p:spPr>
            <p:txBody>
              <a:bodyPr/>
              <a:lstStyle/>
              <a:p>
                <a:pPr>
                  <a:defRPr/>
                </a:pPr>
                <a:endParaRPr lang="en-US"/>
              </a:p>
            </p:txBody>
          </p:sp>
          <p:sp>
            <p:nvSpPr>
              <p:cNvPr id="408610" name="Freeform 34"/>
              <p:cNvSpPr>
                <a:spLocks/>
              </p:cNvSpPr>
              <p:nvPr/>
            </p:nvSpPr>
            <p:spPr bwMode="auto">
              <a:xfrm>
                <a:off x="2281" y="979"/>
                <a:ext cx="27" cy="34"/>
              </a:xfrm>
              <a:custGeom>
                <a:avLst/>
                <a:gdLst/>
                <a:ahLst/>
                <a:cxnLst>
                  <a:cxn ang="0">
                    <a:pos x="25" y="9"/>
                  </a:cxn>
                  <a:cxn ang="0">
                    <a:pos x="22" y="11"/>
                  </a:cxn>
                  <a:cxn ang="0">
                    <a:pos x="18" y="14"/>
                  </a:cxn>
                  <a:cxn ang="0">
                    <a:pos x="16" y="16"/>
                  </a:cxn>
                  <a:cxn ang="0">
                    <a:pos x="13" y="16"/>
                  </a:cxn>
                  <a:cxn ang="0">
                    <a:pos x="11" y="16"/>
                  </a:cxn>
                  <a:cxn ang="0">
                    <a:pos x="10" y="16"/>
                  </a:cxn>
                  <a:cxn ang="0">
                    <a:pos x="10" y="16"/>
                  </a:cxn>
                  <a:cxn ang="0">
                    <a:pos x="11" y="13"/>
                  </a:cxn>
                  <a:cxn ang="0">
                    <a:pos x="11" y="13"/>
                  </a:cxn>
                  <a:cxn ang="0">
                    <a:pos x="13" y="14"/>
                  </a:cxn>
                  <a:cxn ang="0">
                    <a:pos x="14" y="13"/>
                  </a:cxn>
                  <a:cxn ang="0">
                    <a:pos x="16" y="13"/>
                  </a:cxn>
                  <a:cxn ang="0">
                    <a:pos x="18" y="11"/>
                  </a:cxn>
                  <a:cxn ang="0">
                    <a:pos x="21" y="10"/>
                  </a:cxn>
                  <a:cxn ang="0">
                    <a:pos x="22" y="9"/>
                  </a:cxn>
                  <a:cxn ang="0">
                    <a:pos x="24" y="6"/>
                  </a:cxn>
                  <a:cxn ang="0">
                    <a:pos x="24" y="6"/>
                  </a:cxn>
                  <a:cxn ang="0">
                    <a:pos x="24" y="4"/>
                  </a:cxn>
                  <a:cxn ang="0">
                    <a:pos x="24" y="4"/>
                  </a:cxn>
                  <a:cxn ang="0">
                    <a:pos x="22" y="3"/>
                  </a:cxn>
                  <a:cxn ang="0">
                    <a:pos x="21" y="3"/>
                  </a:cxn>
                  <a:cxn ang="0">
                    <a:pos x="20" y="3"/>
                  </a:cxn>
                  <a:cxn ang="0">
                    <a:pos x="17" y="3"/>
                  </a:cxn>
                  <a:cxn ang="0">
                    <a:pos x="13" y="4"/>
                  </a:cxn>
                  <a:cxn ang="0">
                    <a:pos x="11" y="6"/>
                  </a:cxn>
                  <a:cxn ang="0">
                    <a:pos x="9" y="9"/>
                  </a:cxn>
                  <a:cxn ang="0">
                    <a:pos x="6" y="13"/>
                  </a:cxn>
                  <a:cxn ang="0">
                    <a:pos x="4" y="17"/>
                  </a:cxn>
                  <a:cxn ang="0">
                    <a:pos x="3" y="21"/>
                  </a:cxn>
                  <a:cxn ang="0">
                    <a:pos x="3" y="22"/>
                  </a:cxn>
                  <a:cxn ang="0">
                    <a:pos x="3" y="24"/>
                  </a:cxn>
                  <a:cxn ang="0">
                    <a:pos x="3" y="25"/>
                  </a:cxn>
                  <a:cxn ang="0">
                    <a:pos x="4" y="29"/>
                  </a:cxn>
                  <a:cxn ang="0">
                    <a:pos x="7" y="31"/>
                  </a:cxn>
                  <a:cxn ang="0">
                    <a:pos x="11" y="31"/>
                  </a:cxn>
                  <a:cxn ang="0">
                    <a:pos x="17" y="28"/>
                  </a:cxn>
                  <a:cxn ang="0">
                    <a:pos x="24" y="22"/>
                  </a:cxn>
                  <a:cxn ang="0">
                    <a:pos x="21" y="28"/>
                  </a:cxn>
                  <a:cxn ang="0">
                    <a:pos x="14" y="32"/>
                  </a:cxn>
                  <a:cxn ang="0">
                    <a:pos x="9" y="34"/>
                  </a:cxn>
                  <a:cxn ang="0">
                    <a:pos x="6" y="32"/>
                  </a:cxn>
                  <a:cxn ang="0">
                    <a:pos x="3" y="32"/>
                  </a:cxn>
                  <a:cxn ang="0">
                    <a:pos x="2" y="31"/>
                  </a:cxn>
                  <a:cxn ang="0">
                    <a:pos x="0" y="28"/>
                  </a:cxn>
                  <a:cxn ang="0">
                    <a:pos x="0" y="25"/>
                  </a:cxn>
                  <a:cxn ang="0">
                    <a:pos x="0" y="24"/>
                  </a:cxn>
                  <a:cxn ang="0">
                    <a:pos x="0" y="22"/>
                  </a:cxn>
                  <a:cxn ang="0">
                    <a:pos x="0" y="21"/>
                  </a:cxn>
                  <a:cxn ang="0">
                    <a:pos x="2" y="16"/>
                  </a:cxn>
                  <a:cxn ang="0">
                    <a:pos x="4" y="11"/>
                  </a:cxn>
                  <a:cxn ang="0">
                    <a:pos x="7" y="7"/>
                  </a:cxn>
                  <a:cxn ang="0">
                    <a:pos x="10" y="4"/>
                  </a:cxn>
                  <a:cxn ang="0">
                    <a:pos x="13" y="3"/>
                  </a:cxn>
                  <a:cxn ang="0">
                    <a:pos x="16" y="2"/>
                  </a:cxn>
                  <a:cxn ang="0">
                    <a:pos x="18" y="2"/>
                  </a:cxn>
                  <a:cxn ang="0">
                    <a:pos x="21" y="0"/>
                  </a:cxn>
                  <a:cxn ang="0">
                    <a:pos x="24" y="2"/>
                  </a:cxn>
                  <a:cxn ang="0">
                    <a:pos x="25" y="3"/>
                  </a:cxn>
                  <a:cxn ang="0">
                    <a:pos x="27" y="4"/>
                  </a:cxn>
                  <a:cxn ang="0">
                    <a:pos x="27" y="6"/>
                  </a:cxn>
                  <a:cxn ang="0">
                    <a:pos x="25" y="7"/>
                  </a:cxn>
                </a:cxnLst>
                <a:rect l="0" t="0" r="r" b="b"/>
                <a:pathLst>
                  <a:path w="27" h="34">
                    <a:moveTo>
                      <a:pt x="25" y="7"/>
                    </a:moveTo>
                    <a:lnTo>
                      <a:pt x="25" y="9"/>
                    </a:lnTo>
                    <a:lnTo>
                      <a:pt x="25" y="9"/>
                    </a:lnTo>
                    <a:lnTo>
                      <a:pt x="24" y="10"/>
                    </a:lnTo>
                    <a:lnTo>
                      <a:pt x="24" y="11"/>
                    </a:lnTo>
                    <a:lnTo>
                      <a:pt x="22" y="11"/>
                    </a:lnTo>
                    <a:lnTo>
                      <a:pt x="21" y="13"/>
                    </a:lnTo>
                    <a:lnTo>
                      <a:pt x="20" y="13"/>
                    </a:lnTo>
                    <a:lnTo>
                      <a:pt x="18" y="14"/>
                    </a:lnTo>
                    <a:lnTo>
                      <a:pt x="18" y="14"/>
                    </a:lnTo>
                    <a:lnTo>
                      <a:pt x="17" y="14"/>
                    </a:lnTo>
                    <a:lnTo>
                      <a:pt x="16" y="16"/>
                    </a:lnTo>
                    <a:lnTo>
                      <a:pt x="14" y="16"/>
                    </a:lnTo>
                    <a:lnTo>
                      <a:pt x="14" y="16"/>
                    </a:lnTo>
                    <a:lnTo>
                      <a:pt x="13" y="16"/>
                    </a:lnTo>
                    <a:lnTo>
                      <a:pt x="11" y="16"/>
                    </a:lnTo>
                    <a:lnTo>
                      <a:pt x="11" y="16"/>
                    </a:lnTo>
                    <a:lnTo>
                      <a:pt x="11" y="16"/>
                    </a:lnTo>
                    <a:lnTo>
                      <a:pt x="10" y="16"/>
                    </a:lnTo>
                    <a:lnTo>
                      <a:pt x="10" y="16"/>
                    </a:lnTo>
                    <a:lnTo>
                      <a:pt x="10" y="16"/>
                    </a:lnTo>
                    <a:lnTo>
                      <a:pt x="10" y="16"/>
                    </a:lnTo>
                    <a:lnTo>
                      <a:pt x="10" y="16"/>
                    </a:lnTo>
                    <a:lnTo>
                      <a:pt x="10" y="16"/>
                    </a:lnTo>
                    <a:lnTo>
                      <a:pt x="10" y="16"/>
                    </a:lnTo>
                    <a:lnTo>
                      <a:pt x="11" y="13"/>
                    </a:lnTo>
                    <a:lnTo>
                      <a:pt x="11" y="13"/>
                    </a:lnTo>
                    <a:lnTo>
                      <a:pt x="11" y="13"/>
                    </a:lnTo>
                    <a:lnTo>
                      <a:pt x="11" y="13"/>
                    </a:lnTo>
                    <a:lnTo>
                      <a:pt x="11" y="13"/>
                    </a:lnTo>
                    <a:lnTo>
                      <a:pt x="11" y="14"/>
                    </a:lnTo>
                    <a:lnTo>
                      <a:pt x="11" y="14"/>
                    </a:lnTo>
                    <a:lnTo>
                      <a:pt x="13" y="14"/>
                    </a:lnTo>
                    <a:lnTo>
                      <a:pt x="13" y="14"/>
                    </a:lnTo>
                    <a:lnTo>
                      <a:pt x="13" y="14"/>
                    </a:lnTo>
                    <a:lnTo>
                      <a:pt x="14" y="13"/>
                    </a:lnTo>
                    <a:lnTo>
                      <a:pt x="14" y="13"/>
                    </a:lnTo>
                    <a:lnTo>
                      <a:pt x="16" y="13"/>
                    </a:lnTo>
                    <a:lnTo>
                      <a:pt x="16" y="13"/>
                    </a:lnTo>
                    <a:lnTo>
                      <a:pt x="17" y="13"/>
                    </a:lnTo>
                    <a:lnTo>
                      <a:pt x="18" y="13"/>
                    </a:lnTo>
                    <a:lnTo>
                      <a:pt x="18" y="11"/>
                    </a:lnTo>
                    <a:lnTo>
                      <a:pt x="20" y="11"/>
                    </a:lnTo>
                    <a:lnTo>
                      <a:pt x="21" y="10"/>
                    </a:lnTo>
                    <a:lnTo>
                      <a:pt x="21" y="10"/>
                    </a:lnTo>
                    <a:lnTo>
                      <a:pt x="22" y="9"/>
                    </a:lnTo>
                    <a:lnTo>
                      <a:pt x="22" y="9"/>
                    </a:lnTo>
                    <a:lnTo>
                      <a:pt x="22" y="9"/>
                    </a:lnTo>
                    <a:lnTo>
                      <a:pt x="24" y="7"/>
                    </a:lnTo>
                    <a:lnTo>
                      <a:pt x="24" y="7"/>
                    </a:lnTo>
                    <a:lnTo>
                      <a:pt x="24" y="6"/>
                    </a:lnTo>
                    <a:lnTo>
                      <a:pt x="24" y="6"/>
                    </a:lnTo>
                    <a:lnTo>
                      <a:pt x="24" y="6"/>
                    </a:lnTo>
                    <a:lnTo>
                      <a:pt x="24" y="6"/>
                    </a:lnTo>
                    <a:lnTo>
                      <a:pt x="24" y="6"/>
                    </a:lnTo>
                    <a:lnTo>
                      <a:pt x="24" y="6"/>
                    </a:lnTo>
                    <a:lnTo>
                      <a:pt x="24" y="4"/>
                    </a:lnTo>
                    <a:lnTo>
                      <a:pt x="24" y="4"/>
                    </a:lnTo>
                    <a:lnTo>
                      <a:pt x="24" y="4"/>
                    </a:lnTo>
                    <a:lnTo>
                      <a:pt x="24" y="4"/>
                    </a:lnTo>
                    <a:lnTo>
                      <a:pt x="24" y="3"/>
                    </a:lnTo>
                    <a:lnTo>
                      <a:pt x="24" y="3"/>
                    </a:lnTo>
                    <a:lnTo>
                      <a:pt x="22" y="3"/>
                    </a:lnTo>
                    <a:lnTo>
                      <a:pt x="22" y="3"/>
                    </a:lnTo>
                    <a:lnTo>
                      <a:pt x="22" y="3"/>
                    </a:lnTo>
                    <a:lnTo>
                      <a:pt x="21" y="3"/>
                    </a:lnTo>
                    <a:lnTo>
                      <a:pt x="21" y="3"/>
                    </a:lnTo>
                    <a:lnTo>
                      <a:pt x="20" y="3"/>
                    </a:lnTo>
                    <a:lnTo>
                      <a:pt x="20" y="3"/>
                    </a:lnTo>
                    <a:lnTo>
                      <a:pt x="18" y="3"/>
                    </a:lnTo>
                    <a:lnTo>
                      <a:pt x="17" y="3"/>
                    </a:lnTo>
                    <a:lnTo>
                      <a:pt x="17" y="3"/>
                    </a:lnTo>
                    <a:lnTo>
                      <a:pt x="16" y="4"/>
                    </a:lnTo>
                    <a:lnTo>
                      <a:pt x="14" y="4"/>
                    </a:lnTo>
                    <a:lnTo>
                      <a:pt x="13" y="4"/>
                    </a:lnTo>
                    <a:lnTo>
                      <a:pt x="13" y="6"/>
                    </a:lnTo>
                    <a:lnTo>
                      <a:pt x="11" y="6"/>
                    </a:lnTo>
                    <a:lnTo>
                      <a:pt x="11" y="6"/>
                    </a:lnTo>
                    <a:lnTo>
                      <a:pt x="10" y="7"/>
                    </a:lnTo>
                    <a:lnTo>
                      <a:pt x="10" y="9"/>
                    </a:lnTo>
                    <a:lnTo>
                      <a:pt x="9" y="9"/>
                    </a:lnTo>
                    <a:lnTo>
                      <a:pt x="7" y="10"/>
                    </a:lnTo>
                    <a:lnTo>
                      <a:pt x="7" y="11"/>
                    </a:lnTo>
                    <a:lnTo>
                      <a:pt x="6" y="13"/>
                    </a:lnTo>
                    <a:lnTo>
                      <a:pt x="4" y="14"/>
                    </a:lnTo>
                    <a:lnTo>
                      <a:pt x="4" y="16"/>
                    </a:lnTo>
                    <a:lnTo>
                      <a:pt x="4" y="17"/>
                    </a:lnTo>
                    <a:lnTo>
                      <a:pt x="3" y="18"/>
                    </a:lnTo>
                    <a:lnTo>
                      <a:pt x="3" y="20"/>
                    </a:lnTo>
                    <a:lnTo>
                      <a:pt x="3" y="21"/>
                    </a:lnTo>
                    <a:lnTo>
                      <a:pt x="3" y="21"/>
                    </a:lnTo>
                    <a:lnTo>
                      <a:pt x="3" y="22"/>
                    </a:lnTo>
                    <a:lnTo>
                      <a:pt x="3" y="22"/>
                    </a:lnTo>
                    <a:lnTo>
                      <a:pt x="3" y="22"/>
                    </a:lnTo>
                    <a:lnTo>
                      <a:pt x="3" y="22"/>
                    </a:lnTo>
                    <a:lnTo>
                      <a:pt x="3" y="24"/>
                    </a:lnTo>
                    <a:lnTo>
                      <a:pt x="3" y="24"/>
                    </a:lnTo>
                    <a:lnTo>
                      <a:pt x="3" y="24"/>
                    </a:lnTo>
                    <a:lnTo>
                      <a:pt x="3" y="25"/>
                    </a:lnTo>
                    <a:lnTo>
                      <a:pt x="3" y="27"/>
                    </a:lnTo>
                    <a:lnTo>
                      <a:pt x="3" y="28"/>
                    </a:lnTo>
                    <a:lnTo>
                      <a:pt x="4" y="29"/>
                    </a:lnTo>
                    <a:lnTo>
                      <a:pt x="4" y="29"/>
                    </a:lnTo>
                    <a:lnTo>
                      <a:pt x="6" y="31"/>
                    </a:lnTo>
                    <a:lnTo>
                      <a:pt x="7" y="31"/>
                    </a:lnTo>
                    <a:lnTo>
                      <a:pt x="9" y="31"/>
                    </a:lnTo>
                    <a:lnTo>
                      <a:pt x="10" y="31"/>
                    </a:lnTo>
                    <a:lnTo>
                      <a:pt x="11" y="31"/>
                    </a:lnTo>
                    <a:lnTo>
                      <a:pt x="14" y="29"/>
                    </a:lnTo>
                    <a:lnTo>
                      <a:pt x="16" y="29"/>
                    </a:lnTo>
                    <a:lnTo>
                      <a:pt x="17" y="28"/>
                    </a:lnTo>
                    <a:lnTo>
                      <a:pt x="20" y="27"/>
                    </a:lnTo>
                    <a:lnTo>
                      <a:pt x="21" y="24"/>
                    </a:lnTo>
                    <a:lnTo>
                      <a:pt x="24" y="22"/>
                    </a:lnTo>
                    <a:lnTo>
                      <a:pt x="25" y="24"/>
                    </a:lnTo>
                    <a:lnTo>
                      <a:pt x="22" y="27"/>
                    </a:lnTo>
                    <a:lnTo>
                      <a:pt x="21" y="28"/>
                    </a:lnTo>
                    <a:lnTo>
                      <a:pt x="18" y="29"/>
                    </a:lnTo>
                    <a:lnTo>
                      <a:pt x="16" y="31"/>
                    </a:lnTo>
                    <a:lnTo>
                      <a:pt x="14" y="32"/>
                    </a:lnTo>
                    <a:lnTo>
                      <a:pt x="11" y="32"/>
                    </a:lnTo>
                    <a:lnTo>
                      <a:pt x="10" y="34"/>
                    </a:lnTo>
                    <a:lnTo>
                      <a:pt x="9" y="34"/>
                    </a:lnTo>
                    <a:lnTo>
                      <a:pt x="7" y="34"/>
                    </a:lnTo>
                    <a:lnTo>
                      <a:pt x="6" y="34"/>
                    </a:lnTo>
                    <a:lnTo>
                      <a:pt x="6" y="32"/>
                    </a:lnTo>
                    <a:lnTo>
                      <a:pt x="4" y="32"/>
                    </a:lnTo>
                    <a:lnTo>
                      <a:pt x="4" y="32"/>
                    </a:lnTo>
                    <a:lnTo>
                      <a:pt x="3" y="32"/>
                    </a:lnTo>
                    <a:lnTo>
                      <a:pt x="3" y="31"/>
                    </a:lnTo>
                    <a:lnTo>
                      <a:pt x="3" y="31"/>
                    </a:lnTo>
                    <a:lnTo>
                      <a:pt x="2" y="31"/>
                    </a:lnTo>
                    <a:lnTo>
                      <a:pt x="2" y="29"/>
                    </a:lnTo>
                    <a:lnTo>
                      <a:pt x="2" y="29"/>
                    </a:lnTo>
                    <a:lnTo>
                      <a:pt x="0"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0" y="20"/>
                    </a:lnTo>
                    <a:lnTo>
                      <a:pt x="2" y="18"/>
                    </a:lnTo>
                    <a:lnTo>
                      <a:pt x="2" y="16"/>
                    </a:lnTo>
                    <a:lnTo>
                      <a:pt x="3" y="14"/>
                    </a:lnTo>
                    <a:lnTo>
                      <a:pt x="3" y="13"/>
                    </a:lnTo>
                    <a:lnTo>
                      <a:pt x="4" y="11"/>
                    </a:lnTo>
                    <a:lnTo>
                      <a:pt x="6" y="10"/>
                    </a:lnTo>
                    <a:lnTo>
                      <a:pt x="6" y="9"/>
                    </a:lnTo>
                    <a:lnTo>
                      <a:pt x="7" y="7"/>
                    </a:lnTo>
                    <a:lnTo>
                      <a:pt x="9" y="6"/>
                    </a:lnTo>
                    <a:lnTo>
                      <a:pt x="9" y="6"/>
                    </a:lnTo>
                    <a:lnTo>
                      <a:pt x="10" y="4"/>
                    </a:lnTo>
                    <a:lnTo>
                      <a:pt x="11" y="4"/>
                    </a:lnTo>
                    <a:lnTo>
                      <a:pt x="11" y="3"/>
                    </a:lnTo>
                    <a:lnTo>
                      <a:pt x="13" y="3"/>
                    </a:lnTo>
                    <a:lnTo>
                      <a:pt x="14" y="3"/>
                    </a:lnTo>
                    <a:lnTo>
                      <a:pt x="14" y="2"/>
                    </a:lnTo>
                    <a:lnTo>
                      <a:pt x="16" y="2"/>
                    </a:lnTo>
                    <a:lnTo>
                      <a:pt x="17" y="2"/>
                    </a:lnTo>
                    <a:lnTo>
                      <a:pt x="17" y="2"/>
                    </a:lnTo>
                    <a:lnTo>
                      <a:pt x="18" y="2"/>
                    </a:lnTo>
                    <a:lnTo>
                      <a:pt x="20" y="2"/>
                    </a:lnTo>
                    <a:lnTo>
                      <a:pt x="20" y="0"/>
                    </a:lnTo>
                    <a:lnTo>
                      <a:pt x="21" y="0"/>
                    </a:lnTo>
                    <a:lnTo>
                      <a:pt x="22" y="2"/>
                    </a:lnTo>
                    <a:lnTo>
                      <a:pt x="24" y="2"/>
                    </a:lnTo>
                    <a:lnTo>
                      <a:pt x="24" y="2"/>
                    </a:lnTo>
                    <a:lnTo>
                      <a:pt x="25" y="2"/>
                    </a:lnTo>
                    <a:lnTo>
                      <a:pt x="25" y="3"/>
                    </a:lnTo>
                    <a:lnTo>
                      <a:pt x="25" y="3"/>
                    </a:lnTo>
                    <a:lnTo>
                      <a:pt x="27" y="4"/>
                    </a:lnTo>
                    <a:lnTo>
                      <a:pt x="27" y="4"/>
                    </a:lnTo>
                    <a:lnTo>
                      <a:pt x="27" y="4"/>
                    </a:lnTo>
                    <a:lnTo>
                      <a:pt x="27" y="6"/>
                    </a:lnTo>
                    <a:lnTo>
                      <a:pt x="27" y="6"/>
                    </a:lnTo>
                    <a:lnTo>
                      <a:pt x="27" y="6"/>
                    </a:lnTo>
                    <a:lnTo>
                      <a:pt x="27" y="6"/>
                    </a:lnTo>
                    <a:lnTo>
                      <a:pt x="25" y="7"/>
                    </a:lnTo>
                    <a:lnTo>
                      <a:pt x="25" y="7"/>
                    </a:lnTo>
                    <a:lnTo>
                      <a:pt x="25" y="7"/>
                    </a:lnTo>
                    <a:close/>
                  </a:path>
                </a:pathLst>
              </a:custGeom>
              <a:solidFill>
                <a:srgbClr val="1F1A17"/>
              </a:solidFill>
              <a:ln w="9525">
                <a:noFill/>
                <a:round/>
                <a:headEnd/>
                <a:tailEnd/>
              </a:ln>
            </p:spPr>
            <p:txBody>
              <a:bodyPr/>
              <a:lstStyle/>
              <a:p>
                <a:pPr>
                  <a:defRPr/>
                </a:pPr>
                <a:endParaRPr lang="en-US"/>
              </a:p>
            </p:txBody>
          </p:sp>
          <p:sp>
            <p:nvSpPr>
              <p:cNvPr id="408611" name="Freeform 35"/>
              <p:cNvSpPr>
                <a:spLocks/>
              </p:cNvSpPr>
              <p:nvPr/>
            </p:nvSpPr>
            <p:spPr bwMode="auto">
              <a:xfrm>
                <a:off x="2309" y="964"/>
                <a:ext cx="25" cy="49"/>
              </a:xfrm>
              <a:custGeom>
                <a:avLst/>
                <a:gdLst/>
                <a:ahLst/>
                <a:cxnLst>
                  <a:cxn ang="0">
                    <a:pos x="25" y="35"/>
                  </a:cxn>
                  <a:cxn ang="0">
                    <a:pos x="24" y="37"/>
                  </a:cxn>
                  <a:cxn ang="0">
                    <a:pos x="22" y="39"/>
                  </a:cxn>
                  <a:cxn ang="0">
                    <a:pos x="22" y="40"/>
                  </a:cxn>
                  <a:cxn ang="0">
                    <a:pos x="19" y="43"/>
                  </a:cxn>
                  <a:cxn ang="0">
                    <a:pos x="18" y="44"/>
                  </a:cxn>
                  <a:cxn ang="0">
                    <a:pos x="17" y="46"/>
                  </a:cxn>
                  <a:cxn ang="0">
                    <a:pos x="14" y="47"/>
                  </a:cxn>
                  <a:cxn ang="0">
                    <a:pos x="12" y="49"/>
                  </a:cxn>
                  <a:cxn ang="0">
                    <a:pos x="12" y="49"/>
                  </a:cxn>
                  <a:cxn ang="0">
                    <a:pos x="11" y="49"/>
                  </a:cxn>
                  <a:cxn ang="0">
                    <a:pos x="11" y="49"/>
                  </a:cxn>
                  <a:cxn ang="0">
                    <a:pos x="10" y="49"/>
                  </a:cxn>
                  <a:cxn ang="0">
                    <a:pos x="8" y="49"/>
                  </a:cxn>
                  <a:cxn ang="0">
                    <a:pos x="8" y="47"/>
                  </a:cxn>
                  <a:cxn ang="0">
                    <a:pos x="7" y="46"/>
                  </a:cxn>
                  <a:cxn ang="0">
                    <a:pos x="7" y="44"/>
                  </a:cxn>
                  <a:cxn ang="0">
                    <a:pos x="7" y="44"/>
                  </a:cxn>
                  <a:cxn ang="0">
                    <a:pos x="7" y="43"/>
                  </a:cxn>
                  <a:cxn ang="0">
                    <a:pos x="7" y="42"/>
                  </a:cxn>
                  <a:cxn ang="0">
                    <a:pos x="7" y="24"/>
                  </a:cxn>
                  <a:cxn ang="0">
                    <a:pos x="0" y="24"/>
                  </a:cxn>
                  <a:cxn ang="0">
                    <a:pos x="7" y="0"/>
                  </a:cxn>
                  <a:cxn ang="0">
                    <a:pos x="8" y="19"/>
                  </a:cxn>
                  <a:cxn ang="0">
                    <a:pos x="19" y="18"/>
                  </a:cxn>
                  <a:cxn ang="0">
                    <a:pos x="8" y="40"/>
                  </a:cxn>
                  <a:cxn ang="0">
                    <a:pos x="8" y="42"/>
                  </a:cxn>
                  <a:cxn ang="0">
                    <a:pos x="8" y="43"/>
                  </a:cxn>
                  <a:cxn ang="0">
                    <a:pos x="8" y="44"/>
                  </a:cxn>
                  <a:cxn ang="0">
                    <a:pos x="8" y="44"/>
                  </a:cxn>
                  <a:cxn ang="0">
                    <a:pos x="10" y="44"/>
                  </a:cxn>
                  <a:cxn ang="0">
                    <a:pos x="10" y="46"/>
                  </a:cxn>
                  <a:cxn ang="0">
                    <a:pos x="10" y="46"/>
                  </a:cxn>
                  <a:cxn ang="0">
                    <a:pos x="11" y="46"/>
                  </a:cxn>
                  <a:cxn ang="0">
                    <a:pos x="11" y="46"/>
                  </a:cxn>
                  <a:cxn ang="0">
                    <a:pos x="11" y="46"/>
                  </a:cxn>
                  <a:cxn ang="0">
                    <a:pos x="12" y="46"/>
                  </a:cxn>
                  <a:cxn ang="0">
                    <a:pos x="12" y="46"/>
                  </a:cxn>
                  <a:cxn ang="0">
                    <a:pos x="14" y="44"/>
                  </a:cxn>
                  <a:cxn ang="0">
                    <a:pos x="17" y="44"/>
                  </a:cxn>
                  <a:cxn ang="0">
                    <a:pos x="18" y="42"/>
                  </a:cxn>
                  <a:cxn ang="0">
                    <a:pos x="19" y="40"/>
                  </a:cxn>
                  <a:cxn ang="0">
                    <a:pos x="21" y="39"/>
                  </a:cxn>
                  <a:cxn ang="0">
                    <a:pos x="21" y="37"/>
                  </a:cxn>
                  <a:cxn ang="0">
                    <a:pos x="22" y="36"/>
                  </a:cxn>
                  <a:cxn ang="0">
                    <a:pos x="22" y="35"/>
                  </a:cxn>
                </a:cxnLst>
                <a:rect l="0" t="0" r="r" b="b"/>
                <a:pathLst>
                  <a:path w="25" h="49">
                    <a:moveTo>
                      <a:pt x="25" y="35"/>
                    </a:moveTo>
                    <a:lnTo>
                      <a:pt x="25" y="35"/>
                    </a:lnTo>
                    <a:lnTo>
                      <a:pt x="24" y="36"/>
                    </a:lnTo>
                    <a:lnTo>
                      <a:pt x="24" y="37"/>
                    </a:lnTo>
                    <a:lnTo>
                      <a:pt x="24" y="37"/>
                    </a:lnTo>
                    <a:lnTo>
                      <a:pt x="22" y="39"/>
                    </a:lnTo>
                    <a:lnTo>
                      <a:pt x="22" y="39"/>
                    </a:lnTo>
                    <a:lnTo>
                      <a:pt x="22" y="40"/>
                    </a:lnTo>
                    <a:lnTo>
                      <a:pt x="21" y="42"/>
                    </a:lnTo>
                    <a:lnTo>
                      <a:pt x="19" y="43"/>
                    </a:lnTo>
                    <a:lnTo>
                      <a:pt x="19" y="43"/>
                    </a:lnTo>
                    <a:lnTo>
                      <a:pt x="18" y="44"/>
                    </a:lnTo>
                    <a:lnTo>
                      <a:pt x="17" y="46"/>
                    </a:lnTo>
                    <a:lnTo>
                      <a:pt x="17" y="46"/>
                    </a:lnTo>
                    <a:lnTo>
                      <a:pt x="15" y="47"/>
                    </a:lnTo>
                    <a:lnTo>
                      <a:pt x="14" y="47"/>
                    </a:lnTo>
                    <a:lnTo>
                      <a:pt x="14" y="47"/>
                    </a:lnTo>
                    <a:lnTo>
                      <a:pt x="12" y="49"/>
                    </a:lnTo>
                    <a:lnTo>
                      <a:pt x="12" y="49"/>
                    </a:lnTo>
                    <a:lnTo>
                      <a:pt x="12" y="49"/>
                    </a:lnTo>
                    <a:lnTo>
                      <a:pt x="12" y="49"/>
                    </a:lnTo>
                    <a:lnTo>
                      <a:pt x="11" y="49"/>
                    </a:lnTo>
                    <a:lnTo>
                      <a:pt x="11" y="49"/>
                    </a:lnTo>
                    <a:lnTo>
                      <a:pt x="11" y="49"/>
                    </a:lnTo>
                    <a:lnTo>
                      <a:pt x="11" y="49"/>
                    </a:lnTo>
                    <a:lnTo>
                      <a:pt x="10" y="49"/>
                    </a:lnTo>
                    <a:lnTo>
                      <a:pt x="10" y="49"/>
                    </a:lnTo>
                    <a:lnTo>
                      <a:pt x="8" y="49"/>
                    </a:lnTo>
                    <a:lnTo>
                      <a:pt x="8" y="47"/>
                    </a:lnTo>
                    <a:lnTo>
                      <a:pt x="8" y="47"/>
                    </a:lnTo>
                    <a:lnTo>
                      <a:pt x="8" y="47"/>
                    </a:lnTo>
                    <a:lnTo>
                      <a:pt x="7" y="46"/>
                    </a:lnTo>
                    <a:lnTo>
                      <a:pt x="7" y="46"/>
                    </a:lnTo>
                    <a:lnTo>
                      <a:pt x="7" y="44"/>
                    </a:lnTo>
                    <a:lnTo>
                      <a:pt x="7" y="44"/>
                    </a:lnTo>
                    <a:lnTo>
                      <a:pt x="7" y="44"/>
                    </a:lnTo>
                    <a:lnTo>
                      <a:pt x="7" y="43"/>
                    </a:lnTo>
                    <a:lnTo>
                      <a:pt x="7" y="43"/>
                    </a:lnTo>
                    <a:lnTo>
                      <a:pt x="7" y="42"/>
                    </a:lnTo>
                    <a:lnTo>
                      <a:pt x="7" y="42"/>
                    </a:lnTo>
                    <a:lnTo>
                      <a:pt x="7" y="40"/>
                    </a:lnTo>
                    <a:lnTo>
                      <a:pt x="7" y="24"/>
                    </a:lnTo>
                    <a:lnTo>
                      <a:pt x="0" y="26"/>
                    </a:lnTo>
                    <a:lnTo>
                      <a:pt x="0" y="24"/>
                    </a:lnTo>
                    <a:lnTo>
                      <a:pt x="7" y="21"/>
                    </a:lnTo>
                    <a:lnTo>
                      <a:pt x="7" y="0"/>
                    </a:lnTo>
                    <a:lnTo>
                      <a:pt x="8" y="0"/>
                    </a:lnTo>
                    <a:lnTo>
                      <a:pt x="8" y="19"/>
                    </a:lnTo>
                    <a:lnTo>
                      <a:pt x="19" y="15"/>
                    </a:lnTo>
                    <a:lnTo>
                      <a:pt x="19" y="18"/>
                    </a:lnTo>
                    <a:lnTo>
                      <a:pt x="8" y="22"/>
                    </a:lnTo>
                    <a:lnTo>
                      <a:pt x="8" y="40"/>
                    </a:lnTo>
                    <a:lnTo>
                      <a:pt x="8" y="42"/>
                    </a:lnTo>
                    <a:lnTo>
                      <a:pt x="8" y="42"/>
                    </a:lnTo>
                    <a:lnTo>
                      <a:pt x="8" y="43"/>
                    </a:lnTo>
                    <a:lnTo>
                      <a:pt x="8" y="43"/>
                    </a:lnTo>
                    <a:lnTo>
                      <a:pt x="8" y="43"/>
                    </a:lnTo>
                    <a:lnTo>
                      <a:pt x="8" y="44"/>
                    </a:lnTo>
                    <a:lnTo>
                      <a:pt x="8" y="44"/>
                    </a:lnTo>
                    <a:lnTo>
                      <a:pt x="8" y="44"/>
                    </a:lnTo>
                    <a:lnTo>
                      <a:pt x="10" y="44"/>
                    </a:lnTo>
                    <a:lnTo>
                      <a:pt x="10" y="44"/>
                    </a:lnTo>
                    <a:lnTo>
                      <a:pt x="10" y="46"/>
                    </a:lnTo>
                    <a:lnTo>
                      <a:pt x="10" y="46"/>
                    </a:lnTo>
                    <a:lnTo>
                      <a:pt x="10" y="46"/>
                    </a:lnTo>
                    <a:lnTo>
                      <a:pt x="10" y="46"/>
                    </a:lnTo>
                    <a:lnTo>
                      <a:pt x="11" y="46"/>
                    </a:lnTo>
                    <a:lnTo>
                      <a:pt x="11" y="46"/>
                    </a:lnTo>
                    <a:lnTo>
                      <a:pt x="11" y="46"/>
                    </a:lnTo>
                    <a:lnTo>
                      <a:pt x="11" y="46"/>
                    </a:lnTo>
                    <a:lnTo>
                      <a:pt x="11" y="46"/>
                    </a:lnTo>
                    <a:lnTo>
                      <a:pt x="11" y="46"/>
                    </a:lnTo>
                    <a:lnTo>
                      <a:pt x="12" y="46"/>
                    </a:lnTo>
                    <a:lnTo>
                      <a:pt x="12" y="46"/>
                    </a:lnTo>
                    <a:lnTo>
                      <a:pt x="12" y="46"/>
                    </a:lnTo>
                    <a:lnTo>
                      <a:pt x="12" y="46"/>
                    </a:lnTo>
                    <a:lnTo>
                      <a:pt x="14" y="46"/>
                    </a:lnTo>
                    <a:lnTo>
                      <a:pt x="14" y="44"/>
                    </a:lnTo>
                    <a:lnTo>
                      <a:pt x="15" y="44"/>
                    </a:lnTo>
                    <a:lnTo>
                      <a:pt x="17" y="44"/>
                    </a:lnTo>
                    <a:lnTo>
                      <a:pt x="17" y="43"/>
                    </a:lnTo>
                    <a:lnTo>
                      <a:pt x="18" y="42"/>
                    </a:lnTo>
                    <a:lnTo>
                      <a:pt x="18" y="42"/>
                    </a:lnTo>
                    <a:lnTo>
                      <a:pt x="19" y="40"/>
                    </a:lnTo>
                    <a:lnTo>
                      <a:pt x="19" y="39"/>
                    </a:lnTo>
                    <a:lnTo>
                      <a:pt x="21" y="39"/>
                    </a:lnTo>
                    <a:lnTo>
                      <a:pt x="21" y="37"/>
                    </a:lnTo>
                    <a:lnTo>
                      <a:pt x="21" y="37"/>
                    </a:lnTo>
                    <a:lnTo>
                      <a:pt x="22" y="36"/>
                    </a:lnTo>
                    <a:lnTo>
                      <a:pt x="22" y="36"/>
                    </a:lnTo>
                    <a:lnTo>
                      <a:pt x="22" y="35"/>
                    </a:lnTo>
                    <a:lnTo>
                      <a:pt x="22" y="35"/>
                    </a:lnTo>
                    <a:lnTo>
                      <a:pt x="25" y="35"/>
                    </a:lnTo>
                    <a:close/>
                  </a:path>
                </a:pathLst>
              </a:custGeom>
              <a:solidFill>
                <a:srgbClr val="1F1A17"/>
              </a:solidFill>
              <a:ln w="9525">
                <a:noFill/>
                <a:round/>
                <a:headEnd/>
                <a:tailEnd/>
              </a:ln>
            </p:spPr>
            <p:txBody>
              <a:bodyPr/>
              <a:lstStyle/>
              <a:p>
                <a:pPr>
                  <a:defRPr/>
                </a:pPr>
                <a:endParaRPr lang="en-US"/>
              </a:p>
            </p:txBody>
          </p:sp>
          <p:sp>
            <p:nvSpPr>
              <p:cNvPr id="408612" name="Freeform 36"/>
              <p:cNvSpPr>
                <a:spLocks/>
              </p:cNvSpPr>
              <p:nvPr/>
            </p:nvSpPr>
            <p:spPr bwMode="auto">
              <a:xfrm>
                <a:off x="2334" y="979"/>
                <a:ext cx="26" cy="34"/>
              </a:xfrm>
              <a:custGeom>
                <a:avLst/>
                <a:gdLst/>
                <a:ahLst/>
                <a:cxnLst>
                  <a:cxn ang="0">
                    <a:pos x="25" y="9"/>
                  </a:cxn>
                  <a:cxn ang="0">
                    <a:pos x="22" y="11"/>
                  </a:cxn>
                  <a:cxn ang="0">
                    <a:pos x="19" y="14"/>
                  </a:cxn>
                  <a:cxn ang="0">
                    <a:pos x="15" y="16"/>
                  </a:cxn>
                  <a:cxn ang="0">
                    <a:pos x="12" y="16"/>
                  </a:cxn>
                  <a:cxn ang="0">
                    <a:pos x="11" y="16"/>
                  </a:cxn>
                  <a:cxn ang="0">
                    <a:pos x="10" y="16"/>
                  </a:cxn>
                  <a:cxn ang="0">
                    <a:pos x="10" y="16"/>
                  </a:cxn>
                  <a:cxn ang="0">
                    <a:pos x="11" y="13"/>
                  </a:cxn>
                  <a:cxn ang="0">
                    <a:pos x="11" y="13"/>
                  </a:cxn>
                  <a:cxn ang="0">
                    <a:pos x="12" y="14"/>
                  </a:cxn>
                  <a:cxn ang="0">
                    <a:pos x="14" y="13"/>
                  </a:cxn>
                  <a:cxn ang="0">
                    <a:pos x="15" y="13"/>
                  </a:cxn>
                  <a:cxn ang="0">
                    <a:pos x="18" y="11"/>
                  </a:cxn>
                  <a:cxn ang="0">
                    <a:pos x="21" y="10"/>
                  </a:cxn>
                  <a:cxn ang="0">
                    <a:pos x="23" y="9"/>
                  </a:cxn>
                  <a:cxn ang="0">
                    <a:pos x="23" y="6"/>
                  </a:cxn>
                  <a:cxn ang="0">
                    <a:pos x="23" y="6"/>
                  </a:cxn>
                  <a:cxn ang="0">
                    <a:pos x="23" y="4"/>
                  </a:cxn>
                  <a:cxn ang="0">
                    <a:pos x="23" y="4"/>
                  </a:cxn>
                  <a:cxn ang="0">
                    <a:pos x="22" y="3"/>
                  </a:cxn>
                  <a:cxn ang="0">
                    <a:pos x="21" y="3"/>
                  </a:cxn>
                  <a:cxn ang="0">
                    <a:pos x="19" y="3"/>
                  </a:cxn>
                  <a:cxn ang="0">
                    <a:pos x="17" y="3"/>
                  </a:cxn>
                  <a:cxn ang="0">
                    <a:pos x="14" y="4"/>
                  </a:cxn>
                  <a:cxn ang="0">
                    <a:pos x="11" y="6"/>
                  </a:cxn>
                  <a:cxn ang="0">
                    <a:pos x="8" y="9"/>
                  </a:cxn>
                  <a:cxn ang="0">
                    <a:pos x="5" y="13"/>
                  </a:cxn>
                  <a:cxn ang="0">
                    <a:pos x="4" y="17"/>
                  </a:cxn>
                  <a:cxn ang="0">
                    <a:pos x="3" y="21"/>
                  </a:cxn>
                  <a:cxn ang="0">
                    <a:pos x="3" y="22"/>
                  </a:cxn>
                  <a:cxn ang="0">
                    <a:pos x="3" y="24"/>
                  </a:cxn>
                  <a:cxn ang="0">
                    <a:pos x="3" y="25"/>
                  </a:cxn>
                  <a:cxn ang="0">
                    <a:pos x="4" y="29"/>
                  </a:cxn>
                  <a:cxn ang="0">
                    <a:pos x="7" y="31"/>
                  </a:cxn>
                  <a:cxn ang="0">
                    <a:pos x="11" y="31"/>
                  </a:cxn>
                  <a:cxn ang="0">
                    <a:pos x="17" y="28"/>
                  </a:cxn>
                  <a:cxn ang="0">
                    <a:pos x="23" y="22"/>
                  </a:cxn>
                  <a:cxn ang="0">
                    <a:pos x="21" y="28"/>
                  </a:cxn>
                  <a:cxn ang="0">
                    <a:pos x="14" y="32"/>
                  </a:cxn>
                  <a:cxn ang="0">
                    <a:pos x="8" y="34"/>
                  </a:cxn>
                  <a:cxn ang="0">
                    <a:pos x="5" y="32"/>
                  </a:cxn>
                  <a:cxn ang="0">
                    <a:pos x="3" y="32"/>
                  </a:cxn>
                  <a:cxn ang="0">
                    <a:pos x="1" y="31"/>
                  </a:cxn>
                  <a:cxn ang="0">
                    <a:pos x="1" y="28"/>
                  </a:cxn>
                  <a:cxn ang="0">
                    <a:pos x="0" y="25"/>
                  </a:cxn>
                  <a:cxn ang="0">
                    <a:pos x="0" y="24"/>
                  </a:cxn>
                  <a:cxn ang="0">
                    <a:pos x="0" y="22"/>
                  </a:cxn>
                  <a:cxn ang="0">
                    <a:pos x="0" y="21"/>
                  </a:cxn>
                  <a:cxn ang="0">
                    <a:pos x="1" y="16"/>
                  </a:cxn>
                  <a:cxn ang="0">
                    <a:pos x="4" y="11"/>
                  </a:cxn>
                  <a:cxn ang="0">
                    <a:pos x="7" y="7"/>
                  </a:cxn>
                  <a:cxn ang="0">
                    <a:pos x="10" y="4"/>
                  </a:cxn>
                  <a:cxn ang="0">
                    <a:pos x="12" y="3"/>
                  </a:cxn>
                  <a:cxn ang="0">
                    <a:pos x="15" y="2"/>
                  </a:cxn>
                  <a:cxn ang="0">
                    <a:pos x="18" y="2"/>
                  </a:cxn>
                  <a:cxn ang="0">
                    <a:pos x="21" y="0"/>
                  </a:cxn>
                  <a:cxn ang="0">
                    <a:pos x="23" y="2"/>
                  </a:cxn>
                  <a:cxn ang="0">
                    <a:pos x="26" y="3"/>
                  </a:cxn>
                  <a:cxn ang="0">
                    <a:pos x="26" y="4"/>
                  </a:cxn>
                  <a:cxn ang="0">
                    <a:pos x="26" y="6"/>
                  </a:cxn>
                  <a:cxn ang="0">
                    <a:pos x="25" y="7"/>
                  </a:cxn>
                </a:cxnLst>
                <a:rect l="0" t="0" r="r" b="b"/>
                <a:pathLst>
                  <a:path w="26" h="34">
                    <a:moveTo>
                      <a:pt x="25" y="7"/>
                    </a:moveTo>
                    <a:lnTo>
                      <a:pt x="25" y="9"/>
                    </a:lnTo>
                    <a:lnTo>
                      <a:pt x="25" y="9"/>
                    </a:lnTo>
                    <a:lnTo>
                      <a:pt x="23" y="10"/>
                    </a:lnTo>
                    <a:lnTo>
                      <a:pt x="23" y="11"/>
                    </a:lnTo>
                    <a:lnTo>
                      <a:pt x="22" y="11"/>
                    </a:lnTo>
                    <a:lnTo>
                      <a:pt x="21" y="13"/>
                    </a:lnTo>
                    <a:lnTo>
                      <a:pt x="19" y="13"/>
                    </a:lnTo>
                    <a:lnTo>
                      <a:pt x="19" y="14"/>
                    </a:lnTo>
                    <a:lnTo>
                      <a:pt x="18" y="14"/>
                    </a:lnTo>
                    <a:lnTo>
                      <a:pt x="17" y="14"/>
                    </a:lnTo>
                    <a:lnTo>
                      <a:pt x="15" y="16"/>
                    </a:lnTo>
                    <a:lnTo>
                      <a:pt x="14" y="16"/>
                    </a:lnTo>
                    <a:lnTo>
                      <a:pt x="14" y="16"/>
                    </a:lnTo>
                    <a:lnTo>
                      <a:pt x="12" y="16"/>
                    </a:lnTo>
                    <a:lnTo>
                      <a:pt x="11" y="16"/>
                    </a:lnTo>
                    <a:lnTo>
                      <a:pt x="11" y="16"/>
                    </a:lnTo>
                    <a:lnTo>
                      <a:pt x="11" y="16"/>
                    </a:lnTo>
                    <a:lnTo>
                      <a:pt x="10" y="16"/>
                    </a:lnTo>
                    <a:lnTo>
                      <a:pt x="10" y="16"/>
                    </a:lnTo>
                    <a:lnTo>
                      <a:pt x="10" y="16"/>
                    </a:lnTo>
                    <a:lnTo>
                      <a:pt x="10" y="16"/>
                    </a:lnTo>
                    <a:lnTo>
                      <a:pt x="10" y="16"/>
                    </a:lnTo>
                    <a:lnTo>
                      <a:pt x="10" y="16"/>
                    </a:lnTo>
                    <a:lnTo>
                      <a:pt x="10" y="16"/>
                    </a:lnTo>
                    <a:lnTo>
                      <a:pt x="11" y="13"/>
                    </a:lnTo>
                    <a:lnTo>
                      <a:pt x="11" y="13"/>
                    </a:lnTo>
                    <a:lnTo>
                      <a:pt x="11" y="13"/>
                    </a:lnTo>
                    <a:lnTo>
                      <a:pt x="11" y="13"/>
                    </a:lnTo>
                    <a:lnTo>
                      <a:pt x="11" y="13"/>
                    </a:lnTo>
                    <a:lnTo>
                      <a:pt x="11" y="14"/>
                    </a:lnTo>
                    <a:lnTo>
                      <a:pt x="12" y="14"/>
                    </a:lnTo>
                    <a:lnTo>
                      <a:pt x="12" y="14"/>
                    </a:lnTo>
                    <a:lnTo>
                      <a:pt x="12" y="14"/>
                    </a:lnTo>
                    <a:lnTo>
                      <a:pt x="12" y="14"/>
                    </a:lnTo>
                    <a:lnTo>
                      <a:pt x="14" y="13"/>
                    </a:lnTo>
                    <a:lnTo>
                      <a:pt x="14" y="13"/>
                    </a:lnTo>
                    <a:lnTo>
                      <a:pt x="15" y="13"/>
                    </a:lnTo>
                    <a:lnTo>
                      <a:pt x="15" y="13"/>
                    </a:lnTo>
                    <a:lnTo>
                      <a:pt x="17" y="13"/>
                    </a:lnTo>
                    <a:lnTo>
                      <a:pt x="18" y="13"/>
                    </a:lnTo>
                    <a:lnTo>
                      <a:pt x="18" y="11"/>
                    </a:lnTo>
                    <a:lnTo>
                      <a:pt x="19" y="11"/>
                    </a:lnTo>
                    <a:lnTo>
                      <a:pt x="21" y="10"/>
                    </a:lnTo>
                    <a:lnTo>
                      <a:pt x="21" y="10"/>
                    </a:lnTo>
                    <a:lnTo>
                      <a:pt x="22" y="9"/>
                    </a:lnTo>
                    <a:lnTo>
                      <a:pt x="22" y="9"/>
                    </a:lnTo>
                    <a:lnTo>
                      <a:pt x="23" y="9"/>
                    </a:lnTo>
                    <a:lnTo>
                      <a:pt x="23" y="7"/>
                    </a:lnTo>
                    <a:lnTo>
                      <a:pt x="23" y="7"/>
                    </a:lnTo>
                    <a:lnTo>
                      <a:pt x="23" y="6"/>
                    </a:lnTo>
                    <a:lnTo>
                      <a:pt x="23" y="6"/>
                    </a:lnTo>
                    <a:lnTo>
                      <a:pt x="23" y="6"/>
                    </a:lnTo>
                    <a:lnTo>
                      <a:pt x="23" y="6"/>
                    </a:lnTo>
                    <a:lnTo>
                      <a:pt x="23" y="6"/>
                    </a:lnTo>
                    <a:lnTo>
                      <a:pt x="23" y="6"/>
                    </a:lnTo>
                    <a:lnTo>
                      <a:pt x="23" y="4"/>
                    </a:lnTo>
                    <a:lnTo>
                      <a:pt x="23" y="4"/>
                    </a:lnTo>
                    <a:lnTo>
                      <a:pt x="23" y="4"/>
                    </a:lnTo>
                    <a:lnTo>
                      <a:pt x="23" y="4"/>
                    </a:lnTo>
                    <a:lnTo>
                      <a:pt x="23" y="3"/>
                    </a:lnTo>
                    <a:lnTo>
                      <a:pt x="23" y="3"/>
                    </a:lnTo>
                    <a:lnTo>
                      <a:pt x="22" y="3"/>
                    </a:lnTo>
                    <a:lnTo>
                      <a:pt x="22" y="3"/>
                    </a:lnTo>
                    <a:lnTo>
                      <a:pt x="22" y="3"/>
                    </a:lnTo>
                    <a:lnTo>
                      <a:pt x="21" y="3"/>
                    </a:lnTo>
                    <a:lnTo>
                      <a:pt x="21" y="3"/>
                    </a:lnTo>
                    <a:lnTo>
                      <a:pt x="19" y="3"/>
                    </a:lnTo>
                    <a:lnTo>
                      <a:pt x="19" y="3"/>
                    </a:lnTo>
                    <a:lnTo>
                      <a:pt x="18" y="3"/>
                    </a:lnTo>
                    <a:lnTo>
                      <a:pt x="17" y="3"/>
                    </a:lnTo>
                    <a:lnTo>
                      <a:pt x="17" y="3"/>
                    </a:lnTo>
                    <a:lnTo>
                      <a:pt x="15" y="4"/>
                    </a:lnTo>
                    <a:lnTo>
                      <a:pt x="14" y="4"/>
                    </a:lnTo>
                    <a:lnTo>
                      <a:pt x="14" y="4"/>
                    </a:lnTo>
                    <a:lnTo>
                      <a:pt x="12" y="6"/>
                    </a:lnTo>
                    <a:lnTo>
                      <a:pt x="11" y="6"/>
                    </a:lnTo>
                    <a:lnTo>
                      <a:pt x="11" y="6"/>
                    </a:lnTo>
                    <a:lnTo>
                      <a:pt x="10" y="7"/>
                    </a:lnTo>
                    <a:lnTo>
                      <a:pt x="10" y="9"/>
                    </a:lnTo>
                    <a:lnTo>
                      <a:pt x="8" y="9"/>
                    </a:lnTo>
                    <a:lnTo>
                      <a:pt x="7" y="10"/>
                    </a:lnTo>
                    <a:lnTo>
                      <a:pt x="7" y="11"/>
                    </a:lnTo>
                    <a:lnTo>
                      <a:pt x="5" y="13"/>
                    </a:lnTo>
                    <a:lnTo>
                      <a:pt x="5" y="14"/>
                    </a:lnTo>
                    <a:lnTo>
                      <a:pt x="4" y="16"/>
                    </a:lnTo>
                    <a:lnTo>
                      <a:pt x="4" y="17"/>
                    </a:lnTo>
                    <a:lnTo>
                      <a:pt x="3" y="18"/>
                    </a:lnTo>
                    <a:lnTo>
                      <a:pt x="3" y="20"/>
                    </a:lnTo>
                    <a:lnTo>
                      <a:pt x="3" y="21"/>
                    </a:lnTo>
                    <a:lnTo>
                      <a:pt x="3" y="21"/>
                    </a:lnTo>
                    <a:lnTo>
                      <a:pt x="3" y="22"/>
                    </a:lnTo>
                    <a:lnTo>
                      <a:pt x="3" y="22"/>
                    </a:lnTo>
                    <a:lnTo>
                      <a:pt x="3" y="22"/>
                    </a:lnTo>
                    <a:lnTo>
                      <a:pt x="3" y="22"/>
                    </a:lnTo>
                    <a:lnTo>
                      <a:pt x="3" y="24"/>
                    </a:lnTo>
                    <a:lnTo>
                      <a:pt x="3" y="24"/>
                    </a:lnTo>
                    <a:lnTo>
                      <a:pt x="3" y="24"/>
                    </a:lnTo>
                    <a:lnTo>
                      <a:pt x="3" y="25"/>
                    </a:lnTo>
                    <a:lnTo>
                      <a:pt x="3" y="27"/>
                    </a:lnTo>
                    <a:lnTo>
                      <a:pt x="3" y="28"/>
                    </a:lnTo>
                    <a:lnTo>
                      <a:pt x="4" y="29"/>
                    </a:lnTo>
                    <a:lnTo>
                      <a:pt x="4" y="29"/>
                    </a:lnTo>
                    <a:lnTo>
                      <a:pt x="5" y="31"/>
                    </a:lnTo>
                    <a:lnTo>
                      <a:pt x="7" y="31"/>
                    </a:lnTo>
                    <a:lnTo>
                      <a:pt x="8" y="31"/>
                    </a:lnTo>
                    <a:lnTo>
                      <a:pt x="10" y="31"/>
                    </a:lnTo>
                    <a:lnTo>
                      <a:pt x="11" y="31"/>
                    </a:lnTo>
                    <a:lnTo>
                      <a:pt x="14" y="29"/>
                    </a:lnTo>
                    <a:lnTo>
                      <a:pt x="15" y="29"/>
                    </a:lnTo>
                    <a:lnTo>
                      <a:pt x="17" y="28"/>
                    </a:lnTo>
                    <a:lnTo>
                      <a:pt x="19" y="27"/>
                    </a:lnTo>
                    <a:lnTo>
                      <a:pt x="21" y="24"/>
                    </a:lnTo>
                    <a:lnTo>
                      <a:pt x="23" y="22"/>
                    </a:lnTo>
                    <a:lnTo>
                      <a:pt x="25" y="24"/>
                    </a:lnTo>
                    <a:lnTo>
                      <a:pt x="22" y="27"/>
                    </a:lnTo>
                    <a:lnTo>
                      <a:pt x="21" y="28"/>
                    </a:lnTo>
                    <a:lnTo>
                      <a:pt x="18" y="29"/>
                    </a:lnTo>
                    <a:lnTo>
                      <a:pt x="17" y="31"/>
                    </a:lnTo>
                    <a:lnTo>
                      <a:pt x="14" y="32"/>
                    </a:lnTo>
                    <a:lnTo>
                      <a:pt x="12" y="32"/>
                    </a:lnTo>
                    <a:lnTo>
                      <a:pt x="10" y="34"/>
                    </a:lnTo>
                    <a:lnTo>
                      <a:pt x="8" y="34"/>
                    </a:lnTo>
                    <a:lnTo>
                      <a:pt x="7" y="34"/>
                    </a:lnTo>
                    <a:lnTo>
                      <a:pt x="5" y="34"/>
                    </a:lnTo>
                    <a:lnTo>
                      <a:pt x="5" y="32"/>
                    </a:lnTo>
                    <a:lnTo>
                      <a:pt x="4" y="32"/>
                    </a:lnTo>
                    <a:lnTo>
                      <a:pt x="4" y="32"/>
                    </a:lnTo>
                    <a:lnTo>
                      <a:pt x="3" y="32"/>
                    </a:lnTo>
                    <a:lnTo>
                      <a:pt x="3" y="31"/>
                    </a:lnTo>
                    <a:lnTo>
                      <a:pt x="3" y="31"/>
                    </a:lnTo>
                    <a:lnTo>
                      <a:pt x="1" y="31"/>
                    </a:lnTo>
                    <a:lnTo>
                      <a:pt x="1" y="29"/>
                    </a:lnTo>
                    <a:lnTo>
                      <a:pt x="1" y="29"/>
                    </a:lnTo>
                    <a:lnTo>
                      <a:pt x="1"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1" y="20"/>
                    </a:lnTo>
                    <a:lnTo>
                      <a:pt x="1" y="18"/>
                    </a:lnTo>
                    <a:lnTo>
                      <a:pt x="1" y="16"/>
                    </a:lnTo>
                    <a:lnTo>
                      <a:pt x="3" y="14"/>
                    </a:lnTo>
                    <a:lnTo>
                      <a:pt x="3" y="13"/>
                    </a:lnTo>
                    <a:lnTo>
                      <a:pt x="4" y="11"/>
                    </a:lnTo>
                    <a:lnTo>
                      <a:pt x="5" y="10"/>
                    </a:lnTo>
                    <a:lnTo>
                      <a:pt x="5" y="9"/>
                    </a:lnTo>
                    <a:lnTo>
                      <a:pt x="7" y="7"/>
                    </a:lnTo>
                    <a:lnTo>
                      <a:pt x="8" y="6"/>
                    </a:lnTo>
                    <a:lnTo>
                      <a:pt x="8" y="6"/>
                    </a:lnTo>
                    <a:lnTo>
                      <a:pt x="10" y="4"/>
                    </a:lnTo>
                    <a:lnTo>
                      <a:pt x="11" y="4"/>
                    </a:lnTo>
                    <a:lnTo>
                      <a:pt x="11" y="3"/>
                    </a:lnTo>
                    <a:lnTo>
                      <a:pt x="12" y="3"/>
                    </a:lnTo>
                    <a:lnTo>
                      <a:pt x="14" y="3"/>
                    </a:lnTo>
                    <a:lnTo>
                      <a:pt x="14" y="2"/>
                    </a:lnTo>
                    <a:lnTo>
                      <a:pt x="15" y="2"/>
                    </a:lnTo>
                    <a:lnTo>
                      <a:pt x="17" y="2"/>
                    </a:lnTo>
                    <a:lnTo>
                      <a:pt x="17" y="2"/>
                    </a:lnTo>
                    <a:lnTo>
                      <a:pt x="18" y="2"/>
                    </a:lnTo>
                    <a:lnTo>
                      <a:pt x="19" y="2"/>
                    </a:lnTo>
                    <a:lnTo>
                      <a:pt x="19" y="0"/>
                    </a:lnTo>
                    <a:lnTo>
                      <a:pt x="21" y="0"/>
                    </a:lnTo>
                    <a:lnTo>
                      <a:pt x="22" y="2"/>
                    </a:lnTo>
                    <a:lnTo>
                      <a:pt x="23" y="2"/>
                    </a:lnTo>
                    <a:lnTo>
                      <a:pt x="23" y="2"/>
                    </a:lnTo>
                    <a:lnTo>
                      <a:pt x="25" y="2"/>
                    </a:lnTo>
                    <a:lnTo>
                      <a:pt x="25" y="3"/>
                    </a:lnTo>
                    <a:lnTo>
                      <a:pt x="26" y="3"/>
                    </a:lnTo>
                    <a:lnTo>
                      <a:pt x="26" y="4"/>
                    </a:lnTo>
                    <a:lnTo>
                      <a:pt x="26" y="4"/>
                    </a:lnTo>
                    <a:lnTo>
                      <a:pt x="26" y="4"/>
                    </a:lnTo>
                    <a:lnTo>
                      <a:pt x="26" y="6"/>
                    </a:lnTo>
                    <a:lnTo>
                      <a:pt x="26" y="6"/>
                    </a:lnTo>
                    <a:lnTo>
                      <a:pt x="26" y="6"/>
                    </a:lnTo>
                    <a:lnTo>
                      <a:pt x="26" y="6"/>
                    </a:lnTo>
                    <a:lnTo>
                      <a:pt x="26" y="7"/>
                    </a:lnTo>
                    <a:lnTo>
                      <a:pt x="25" y="7"/>
                    </a:lnTo>
                    <a:lnTo>
                      <a:pt x="25" y="7"/>
                    </a:lnTo>
                    <a:close/>
                  </a:path>
                </a:pathLst>
              </a:custGeom>
              <a:solidFill>
                <a:srgbClr val="1F1A17"/>
              </a:solidFill>
              <a:ln w="9525">
                <a:noFill/>
                <a:round/>
                <a:headEnd/>
                <a:tailEnd/>
              </a:ln>
            </p:spPr>
            <p:txBody>
              <a:bodyPr/>
              <a:lstStyle/>
              <a:p>
                <a:pPr>
                  <a:defRPr/>
                </a:pPr>
                <a:endParaRPr lang="en-US"/>
              </a:p>
            </p:txBody>
          </p:sp>
          <p:sp>
            <p:nvSpPr>
              <p:cNvPr id="408613" name="Freeform 37"/>
              <p:cNvSpPr>
                <a:spLocks/>
              </p:cNvSpPr>
              <p:nvPr/>
            </p:nvSpPr>
            <p:spPr bwMode="auto">
              <a:xfrm>
                <a:off x="2385" y="957"/>
                <a:ext cx="43" cy="56"/>
              </a:xfrm>
              <a:custGeom>
                <a:avLst/>
                <a:gdLst/>
                <a:ahLst/>
                <a:cxnLst>
                  <a:cxn ang="0">
                    <a:pos x="43" y="56"/>
                  </a:cxn>
                  <a:cxn ang="0">
                    <a:pos x="42" y="56"/>
                  </a:cxn>
                  <a:cxn ang="0">
                    <a:pos x="35" y="6"/>
                  </a:cxn>
                  <a:cxn ang="0">
                    <a:pos x="22" y="56"/>
                  </a:cxn>
                  <a:cxn ang="0">
                    <a:pos x="21" y="56"/>
                  </a:cxn>
                  <a:cxn ang="0">
                    <a:pos x="8" y="7"/>
                  </a:cxn>
                  <a:cxn ang="0">
                    <a:pos x="2" y="56"/>
                  </a:cxn>
                  <a:cxn ang="0">
                    <a:pos x="0" y="56"/>
                  </a:cxn>
                  <a:cxn ang="0">
                    <a:pos x="7" y="0"/>
                  </a:cxn>
                  <a:cxn ang="0">
                    <a:pos x="8" y="0"/>
                  </a:cxn>
                  <a:cxn ang="0">
                    <a:pos x="21" y="50"/>
                  </a:cxn>
                  <a:cxn ang="0">
                    <a:pos x="35" y="0"/>
                  </a:cxn>
                  <a:cxn ang="0">
                    <a:pos x="36" y="0"/>
                  </a:cxn>
                  <a:cxn ang="0">
                    <a:pos x="43" y="56"/>
                  </a:cxn>
                </a:cxnLst>
                <a:rect l="0" t="0" r="r" b="b"/>
                <a:pathLst>
                  <a:path w="43" h="56">
                    <a:moveTo>
                      <a:pt x="43" y="56"/>
                    </a:moveTo>
                    <a:lnTo>
                      <a:pt x="42" y="56"/>
                    </a:lnTo>
                    <a:lnTo>
                      <a:pt x="35" y="6"/>
                    </a:lnTo>
                    <a:lnTo>
                      <a:pt x="22" y="56"/>
                    </a:lnTo>
                    <a:lnTo>
                      <a:pt x="21" y="56"/>
                    </a:lnTo>
                    <a:lnTo>
                      <a:pt x="8" y="7"/>
                    </a:lnTo>
                    <a:lnTo>
                      <a:pt x="2" y="56"/>
                    </a:lnTo>
                    <a:lnTo>
                      <a:pt x="0" y="56"/>
                    </a:lnTo>
                    <a:lnTo>
                      <a:pt x="7" y="0"/>
                    </a:lnTo>
                    <a:lnTo>
                      <a:pt x="8" y="0"/>
                    </a:lnTo>
                    <a:lnTo>
                      <a:pt x="21" y="50"/>
                    </a:lnTo>
                    <a:lnTo>
                      <a:pt x="35" y="0"/>
                    </a:lnTo>
                    <a:lnTo>
                      <a:pt x="36" y="0"/>
                    </a:lnTo>
                    <a:lnTo>
                      <a:pt x="43" y="56"/>
                    </a:lnTo>
                    <a:close/>
                  </a:path>
                </a:pathLst>
              </a:custGeom>
              <a:solidFill>
                <a:srgbClr val="1F1A17"/>
              </a:solidFill>
              <a:ln w="9525">
                <a:noFill/>
                <a:round/>
                <a:headEnd/>
                <a:tailEnd/>
              </a:ln>
            </p:spPr>
            <p:txBody>
              <a:bodyPr/>
              <a:lstStyle/>
              <a:p>
                <a:pPr>
                  <a:defRPr/>
                </a:pPr>
                <a:endParaRPr lang="en-US"/>
              </a:p>
            </p:txBody>
          </p:sp>
          <p:sp>
            <p:nvSpPr>
              <p:cNvPr id="408614" name="Freeform 38"/>
              <p:cNvSpPr>
                <a:spLocks noEditPoints="1"/>
              </p:cNvSpPr>
              <p:nvPr/>
            </p:nvSpPr>
            <p:spPr bwMode="auto">
              <a:xfrm>
                <a:off x="2438" y="972"/>
                <a:ext cx="3" cy="41"/>
              </a:xfrm>
              <a:custGeom>
                <a:avLst/>
                <a:gdLst/>
                <a:ahLst/>
                <a:cxnLst>
                  <a:cxn ang="0">
                    <a:pos x="3" y="6"/>
                  </a:cxn>
                  <a:cxn ang="0">
                    <a:pos x="0" y="6"/>
                  </a:cxn>
                  <a:cxn ang="0">
                    <a:pos x="0" y="0"/>
                  </a:cxn>
                  <a:cxn ang="0">
                    <a:pos x="3" y="0"/>
                  </a:cxn>
                  <a:cxn ang="0">
                    <a:pos x="3" y="6"/>
                  </a:cxn>
                  <a:cxn ang="0">
                    <a:pos x="3" y="9"/>
                  </a:cxn>
                  <a:cxn ang="0">
                    <a:pos x="3" y="41"/>
                  </a:cxn>
                  <a:cxn ang="0">
                    <a:pos x="0" y="41"/>
                  </a:cxn>
                  <a:cxn ang="0">
                    <a:pos x="0" y="9"/>
                  </a:cxn>
                  <a:cxn ang="0">
                    <a:pos x="3" y="9"/>
                  </a:cxn>
                </a:cxnLst>
                <a:rect l="0" t="0" r="r" b="b"/>
                <a:pathLst>
                  <a:path w="3" h="41">
                    <a:moveTo>
                      <a:pt x="3" y="6"/>
                    </a:moveTo>
                    <a:lnTo>
                      <a:pt x="0" y="6"/>
                    </a:lnTo>
                    <a:lnTo>
                      <a:pt x="0" y="0"/>
                    </a:lnTo>
                    <a:lnTo>
                      <a:pt x="3" y="0"/>
                    </a:lnTo>
                    <a:lnTo>
                      <a:pt x="3" y="6"/>
                    </a:lnTo>
                    <a:close/>
                    <a:moveTo>
                      <a:pt x="3" y="9"/>
                    </a:moveTo>
                    <a:lnTo>
                      <a:pt x="3" y="41"/>
                    </a:lnTo>
                    <a:lnTo>
                      <a:pt x="0" y="41"/>
                    </a:lnTo>
                    <a:lnTo>
                      <a:pt x="0" y="9"/>
                    </a:lnTo>
                    <a:lnTo>
                      <a:pt x="3" y="9"/>
                    </a:lnTo>
                    <a:close/>
                  </a:path>
                </a:pathLst>
              </a:custGeom>
              <a:solidFill>
                <a:srgbClr val="1F1A17"/>
              </a:solidFill>
              <a:ln w="9525">
                <a:noFill/>
                <a:round/>
                <a:headEnd/>
                <a:tailEnd/>
              </a:ln>
            </p:spPr>
            <p:txBody>
              <a:bodyPr/>
              <a:lstStyle/>
              <a:p>
                <a:pPr>
                  <a:defRPr/>
                </a:pPr>
                <a:endParaRPr lang="en-US"/>
              </a:p>
            </p:txBody>
          </p:sp>
          <p:sp>
            <p:nvSpPr>
              <p:cNvPr id="408615" name="Freeform 39"/>
              <p:cNvSpPr>
                <a:spLocks/>
              </p:cNvSpPr>
              <p:nvPr/>
            </p:nvSpPr>
            <p:spPr bwMode="auto">
              <a:xfrm>
                <a:off x="2446" y="978"/>
                <a:ext cx="21" cy="35"/>
              </a:xfrm>
              <a:custGeom>
                <a:avLst/>
                <a:gdLst/>
                <a:ahLst/>
                <a:cxnLst>
                  <a:cxn ang="0">
                    <a:pos x="21" y="33"/>
                  </a:cxn>
                  <a:cxn ang="0">
                    <a:pos x="20" y="35"/>
                  </a:cxn>
                  <a:cxn ang="0">
                    <a:pos x="17" y="33"/>
                  </a:cxn>
                  <a:cxn ang="0">
                    <a:pos x="15" y="30"/>
                  </a:cxn>
                  <a:cxn ang="0">
                    <a:pos x="14" y="29"/>
                  </a:cxn>
                  <a:cxn ang="0">
                    <a:pos x="13" y="28"/>
                  </a:cxn>
                  <a:cxn ang="0">
                    <a:pos x="11" y="25"/>
                  </a:cxn>
                  <a:cxn ang="0">
                    <a:pos x="10" y="23"/>
                  </a:cxn>
                  <a:cxn ang="0">
                    <a:pos x="10" y="22"/>
                  </a:cxn>
                  <a:cxn ang="0">
                    <a:pos x="8" y="19"/>
                  </a:cxn>
                  <a:cxn ang="0">
                    <a:pos x="8" y="21"/>
                  </a:cxn>
                  <a:cxn ang="0">
                    <a:pos x="8" y="21"/>
                  </a:cxn>
                  <a:cxn ang="0">
                    <a:pos x="7" y="22"/>
                  </a:cxn>
                  <a:cxn ang="0">
                    <a:pos x="7" y="23"/>
                  </a:cxn>
                  <a:cxn ang="0">
                    <a:pos x="7" y="25"/>
                  </a:cxn>
                  <a:cxn ang="0">
                    <a:pos x="6" y="28"/>
                  </a:cxn>
                  <a:cxn ang="0">
                    <a:pos x="4" y="30"/>
                  </a:cxn>
                  <a:cxn ang="0">
                    <a:pos x="4" y="35"/>
                  </a:cxn>
                  <a:cxn ang="0">
                    <a:pos x="2" y="35"/>
                  </a:cxn>
                  <a:cxn ang="0">
                    <a:pos x="7" y="18"/>
                  </a:cxn>
                  <a:cxn ang="0">
                    <a:pos x="6" y="15"/>
                  </a:cxn>
                  <a:cxn ang="0">
                    <a:pos x="6" y="14"/>
                  </a:cxn>
                  <a:cxn ang="0">
                    <a:pos x="4" y="12"/>
                  </a:cxn>
                  <a:cxn ang="0">
                    <a:pos x="3" y="10"/>
                  </a:cxn>
                  <a:cxn ang="0">
                    <a:pos x="3" y="8"/>
                  </a:cxn>
                  <a:cxn ang="0">
                    <a:pos x="2" y="5"/>
                  </a:cxn>
                  <a:cxn ang="0">
                    <a:pos x="2" y="3"/>
                  </a:cxn>
                  <a:cxn ang="0">
                    <a:pos x="0" y="1"/>
                  </a:cxn>
                  <a:cxn ang="0">
                    <a:pos x="3" y="1"/>
                  </a:cxn>
                  <a:cxn ang="0">
                    <a:pos x="3" y="3"/>
                  </a:cxn>
                  <a:cxn ang="0">
                    <a:pos x="4" y="5"/>
                  </a:cxn>
                  <a:cxn ang="0">
                    <a:pos x="4" y="7"/>
                  </a:cxn>
                  <a:cxn ang="0">
                    <a:pos x="6" y="8"/>
                  </a:cxn>
                  <a:cxn ang="0">
                    <a:pos x="6" y="11"/>
                  </a:cxn>
                  <a:cxn ang="0">
                    <a:pos x="7" y="12"/>
                  </a:cxn>
                  <a:cxn ang="0">
                    <a:pos x="7" y="14"/>
                  </a:cxn>
                  <a:cxn ang="0">
                    <a:pos x="8" y="15"/>
                  </a:cxn>
                  <a:cxn ang="0">
                    <a:pos x="13" y="0"/>
                  </a:cxn>
                  <a:cxn ang="0">
                    <a:pos x="15" y="0"/>
                  </a:cxn>
                  <a:cxn ang="0">
                    <a:pos x="10" y="18"/>
                  </a:cxn>
                  <a:cxn ang="0">
                    <a:pos x="10" y="18"/>
                  </a:cxn>
                  <a:cxn ang="0">
                    <a:pos x="10" y="18"/>
                  </a:cxn>
                  <a:cxn ang="0">
                    <a:pos x="10" y="18"/>
                  </a:cxn>
                  <a:cxn ang="0">
                    <a:pos x="10" y="18"/>
                  </a:cxn>
                  <a:cxn ang="0">
                    <a:pos x="10" y="18"/>
                  </a:cxn>
                  <a:cxn ang="0">
                    <a:pos x="10" y="18"/>
                  </a:cxn>
                  <a:cxn ang="0">
                    <a:pos x="10" y="19"/>
                  </a:cxn>
                  <a:cxn ang="0">
                    <a:pos x="10" y="19"/>
                  </a:cxn>
                  <a:cxn ang="0">
                    <a:pos x="11" y="21"/>
                  </a:cxn>
                  <a:cxn ang="0">
                    <a:pos x="13" y="23"/>
                  </a:cxn>
                  <a:cxn ang="0">
                    <a:pos x="14" y="25"/>
                  </a:cxn>
                  <a:cxn ang="0">
                    <a:pos x="15" y="26"/>
                  </a:cxn>
                  <a:cxn ang="0">
                    <a:pos x="17" y="29"/>
                  </a:cxn>
                  <a:cxn ang="0">
                    <a:pos x="18" y="30"/>
                  </a:cxn>
                  <a:cxn ang="0">
                    <a:pos x="20" y="32"/>
                  </a:cxn>
                  <a:cxn ang="0">
                    <a:pos x="21" y="33"/>
                  </a:cxn>
                </a:cxnLst>
                <a:rect l="0" t="0" r="r" b="b"/>
                <a:pathLst>
                  <a:path w="21" h="35">
                    <a:moveTo>
                      <a:pt x="21" y="33"/>
                    </a:moveTo>
                    <a:lnTo>
                      <a:pt x="20" y="35"/>
                    </a:lnTo>
                    <a:lnTo>
                      <a:pt x="17" y="33"/>
                    </a:lnTo>
                    <a:lnTo>
                      <a:pt x="15" y="30"/>
                    </a:lnTo>
                    <a:lnTo>
                      <a:pt x="14" y="29"/>
                    </a:lnTo>
                    <a:lnTo>
                      <a:pt x="13" y="28"/>
                    </a:lnTo>
                    <a:lnTo>
                      <a:pt x="11" y="25"/>
                    </a:lnTo>
                    <a:lnTo>
                      <a:pt x="10" y="23"/>
                    </a:lnTo>
                    <a:lnTo>
                      <a:pt x="10" y="22"/>
                    </a:lnTo>
                    <a:lnTo>
                      <a:pt x="8" y="19"/>
                    </a:lnTo>
                    <a:lnTo>
                      <a:pt x="8" y="21"/>
                    </a:lnTo>
                    <a:lnTo>
                      <a:pt x="8" y="21"/>
                    </a:lnTo>
                    <a:lnTo>
                      <a:pt x="7" y="22"/>
                    </a:lnTo>
                    <a:lnTo>
                      <a:pt x="7" y="23"/>
                    </a:lnTo>
                    <a:lnTo>
                      <a:pt x="7" y="25"/>
                    </a:lnTo>
                    <a:lnTo>
                      <a:pt x="6" y="28"/>
                    </a:lnTo>
                    <a:lnTo>
                      <a:pt x="4" y="30"/>
                    </a:lnTo>
                    <a:lnTo>
                      <a:pt x="4" y="35"/>
                    </a:lnTo>
                    <a:lnTo>
                      <a:pt x="2" y="35"/>
                    </a:lnTo>
                    <a:lnTo>
                      <a:pt x="7" y="18"/>
                    </a:lnTo>
                    <a:lnTo>
                      <a:pt x="6" y="15"/>
                    </a:lnTo>
                    <a:lnTo>
                      <a:pt x="6" y="14"/>
                    </a:lnTo>
                    <a:lnTo>
                      <a:pt x="4" y="12"/>
                    </a:lnTo>
                    <a:lnTo>
                      <a:pt x="3" y="10"/>
                    </a:lnTo>
                    <a:lnTo>
                      <a:pt x="3" y="8"/>
                    </a:lnTo>
                    <a:lnTo>
                      <a:pt x="2" y="5"/>
                    </a:lnTo>
                    <a:lnTo>
                      <a:pt x="2" y="3"/>
                    </a:lnTo>
                    <a:lnTo>
                      <a:pt x="0" y="1"/>
                    </a:lnTo>
                    <a:lnTo>
                      <a:pt x="3" y="1"/>
                    </a:lnTo>
                    <a:lnTo>
                      <a:pt x="3" y="3"/>
                    </a:lnTo>
                    <a:lnTo>
                      <a:pt x="4" y="5"/>
                    </a:lnTo>
                    <a:lnTo>
                      <a:pt x="4" y="7"/>
                    </a:lnTo>
                    <a:lnTo>
                      <a:pt x="6" y="8"/>
                    </a:lnTo>
                    <a:lnTo>
                      <a:pt x="6" y="11"/>
                    </a:lnTo>
                    <a:lnTo>
                      <a:pt x="7" y="12"/>
                    </a:lnTo>
                    <a:lnTo>
                      <a:pt x="7" y="14"/>
                    </a:lnTo>
                    <a:lnTo>
                      <a:pt x="8" y="15"/>
                    </a:lnTo>
                    <a:lnTo>
                      <a:pt x="13" y="0"/>
                    </a:lnTo>
                    <a:lnTo>
                      <a:pt x="15" y="0"/>
                    </a:lnTo>
                    <a:lnTo>
                      <a:pt x="10" y="18"/>
                    </a:lnTo>
                    <a:lnTo>
                      <a:pt x="10" y="18"/>
                    </a:lnTo>
                    <a:lnTo>
                      <a:pt x="10" y="18"/>
                    </a:lnTo>
                    <a:lnTo>
                      <a:pt x="10" y="18"/>
                    </a:lnTo>
                    <a:lnTo>
                      <a:pt x="10" y="18"/>
                    </a:lnTo>
                    <a:lnTo>
                      <a:pt x="10" y="18"/>
                    </a:lnTo>
                    <a:lnTo>
                      <a:pt x="10" y="18"/>
                    </a:lnTo>
                    <a:lnTo>
                      <a:pt x="10" y="19"/>
                    </a:lnTo>
                    <a:lnTo>
                      <a:pt x="10" y="19"/>
                    </a:lnTo>
                    <a:lnTo>
                      <a:pt x="11" y="21"/>
                    </a:lnTo>
                    <a:lnTo>
                      <a:pt x="13" y="23"/>
                    </a:lnTo>
                    <a:lnTo>
                      <a:pt x="14" y="25"/>
                    </a:lnTo>
                    <a:lnTo>
                      <a:pt x="15" y="26"/>
                    </a:lnTo>
                    <a:lnTo>
                      <a:pt x="17" y="29"/>
                    </a:lnTo>
                    <a:lnTo>
                      <a:pt x="18" y="30"/>
                    </a:lnTo>
                    <a:lnTo>
                      <a:pt x="20" y="32"/>
                    </a:lnTo>
                    <a:lnTo>
                      <a:pt x="21" y="33"/>
                    </a:lnTo>
                    <a:close/>
                  </a:path>
                </a:pathLst>
              </a:custGeom>
              <a:solidFill>
                <a:srgbClr val="1F1A17"/>
              </a:solidFill>
              <a:ln w="9525">
                <a:noFill/>
                <a:round/>
                <a:headEnd/>
                <a:tailEnd/>
              </a:ln>
            </p:spPr>
            <p:txBody>
              <a:bodyPr/>
              <a:lstStyle/>
              <a:p>
                <a:pPr>
                  <a:defRPr/>
                </a:pPr>
                <a:endParaRPr lang="en-US"/>
              </a:p>
            </p:txBody>
          </p:sp>
          <p:sp>
            <p:nvSpPr>
              <p:cNvPr id="408616" name="Freeform 40"/>
              <p:cNvSpPr>
                <a:spLocks/>
              </p:cNvSpPr>
              <p:nvPr/>
            </p:nvSpPr>
            <p:spPr bwMode="auto">
              <a:xfrm>
                <a:off x="2468" y="979"/>
                <a:ext cx="25" cy="34"/>
              </a:xfrm>
              <a:custGeom>
                <a:avLst/>
                <a:gdLst/>
                <a:ahLst/>
                <a:cxnLst>
                  <a:cxn ang="0">
                    <a:pos x="24" y="9"/>
                  </a:cxn>
                  <a:cxn ang="0">
                    <a:pos x="22" y="11"/>
                  </a:cxn>
                  <a:cxn ang="0">
                    <a:pos x="18" y="14"/>
                  </a:cxn>
                  <a:cxn ang="0">
                    <a:pos x="16" y="16"/>
                  </a:cxn>
                  <a:cxn ang="0">
                    <a:pos x="13" y="16"/>
                  </a:cxn>
                  <a:cxn ang="0">
                    <a:pos x="10" y="16"/>
                  </a:cxn>
                  <a:cxn ang="0">
                    <a:pos x="10" y="16"/>
                  </a:cxn>
                  <a:cxn ang="0">
                    <a:pos x="10" y="16"/>
                  </a:cxn>
                  <a:cxn ang="0">
                    <a:pos x="11" y="13"/>
                  </a:cxn>
                  <a:cxn ang="0">
                    <a:pos x="11" y="13"/>
                  </a:cxn>
                  <a:cxn ang="0">
                    <a:pos x="11" y="14"/>
                  </a:cxn>
                  <a:cxn ang="0">
                    <a:pos x="13" y="13"/>
                  </a:cxn>
                  <a:cxn ang="0">
                    <a:pos x="16" y="13"/>
                  </a:cxn>
                  <a:cxn ang="0">
                    <a:pos x="18" y="11"/>
                  </a:cxn>
                  <a:cxn ang="0">
                    <a:pos x="21" y="10"/>
                  </a:cxn>
                  <a:cxn ang="0">
                    <a:pos x="22" y="9"/>
                  </a:cxn>
                  <a:cxn ang="0">
                    <a:pos x="24" y="6"/>
                  </a:cxn>
                  <a:cxn ang="0">
                    <a:pos x="24" y="6"/>
                  </a:cxn>
                  <a:cxn ang="0">
                    <a:pos x="24" y="4"/>
                  </a:cxn>
                  <a:cxn ang="0">
                    <a:pos x="24" y="4"/>
                  </a:cxn>
                  <a:cxn ang="0">
                    <a:pos x="22" y="3"/>
                  </a:cxn>
                  <a:cxn ang="0">
                    <a:pos x="21" y="3"/>
                  </a:cxn>
                  <a:cxn ang="0">
                    <a:pos x="18" y="3"/>
                  </a:cxn>
                  <a:cxn ang="0">
                    <a:pos x="16" y="3"/>
                  </a:cxn>
                  <a:cxn ang="0">
                    <a:pos x="13" y="4"/>
                  </a:cxn>
                  <a:cxn ang="0">
                    <a:pos x="10" y="6"/>
                  </a:cxn>
                  <a:cxn ang="0">
                    <a:pos x="9" y="9"/>
                  </a:cxn>
                  <a:cxn ang="0">
                    <a:pos x="6" y="13"/>
                  </a:cxn>
                  <a:cxn ang="0">
                    <a:pos x="3" y="17"/>
                  </a:cxn>
                  <a:cxn ang="0">
                    <a:pos x="2" y="21"/>
                  </a:cxn>
                  <a:cxn ang="0">
                    <a:pos x="2" y="22"/>
                  </a:cxn>
                  <a:cxn ang="0">
                    <a:pos x="2" y="24"/>
                  </a:cxn>
                  <a:cxn ang="0">
                    <a:pos x="2" y="25"/>
                  </a:cxn>
                  <a:cxn ang="0">
                    <a:pos x="3" y="29"/>
                  </a:cxn>
                  <a:cxn ang="0">
                    <a:pos x="6" y="31"/>
                  </a:cxn>
                  <a:cxn ang="0">
                    <a:pos x="11" y="31"/>
                  </a:cxn>
                  <a:cxn ang="0">
                    <a:pos x="17" y="28"/>
                  </a:cxn>
                  <a:cxn ang="0">
                    <a:pos x="22" y="22"/>
                  </a:cxn>
                  <a:cxn ang="0">
                    <a:pos x="20" y="28"/>
                  </a:cxn>
                  <a:cxn ang="0">
                    <a:pos x="14" y="32"/>
                  </a:cxn>
                  <a:cxn ang="0">
                    <a:pos x="7" y="34"/>
                  </a:cxn>
                  <a:cxn ang="0">
                    <a:pos x="4" y="32"/>
                  </a:cxn>
                  <a:cxn ang="0">
                    <a:pos x="3" y="32"/>
                  </a:cxn>
                  <a:cxn ang="0">
                    <a:pos x="2" y="31"/>
                  </a:cxn>
                  <a:cxn ang="0">
                    <a:pos x="0" y="28"/>
                  </a:cxn>
                  <a:cxn ang="0">
                    <a:pos x="0" y="25"/>
                  </a:cxn>
                  <a:cxn ang="0">
                    <a:pos x="0" y="24"/>
                  </a:cxn>
                  <a:cxn ang="0">
                    <a:pos x="0" y="22"/>
                  </a:cxn>
                  <a:cxn ang="0">
                    <a:pos x="0" y="21"/>
                  </a:cxn>
                  <a:cxn ang="0">
                    <a:pos x="2" y="16"/>
                  </a:cxn>
                  <a:cxn ang="0">
                    <a:pos x="3" y="11"/>
                  </a:cxn>
                  <a:cxn ang="0">
                    <a:pos x="7" y="7"/>
                  </a:cxn>
                  <a:cxn ang="0">
                    <a:pos x="10" y="4"/>
                  </a:cxn>
                  <a:cxn ang="0">
                    <a:pos x="13" y="3"/>
                  </a:cxn>
                  <a:cxn ang="0">
                    <a:pos x="16" y="2"/>
                  </a:cxn>
                  <a:cxn ang="0">
                    <a:pos x="18" y="2"/>
                  </a:cxn>
                  <a:cxn ang="0">
                    <a:pos x="21" y="0"/>
                  </a:cxn>
                  <a:cxn ang="0">
                    <a:pos x="24" y="2"/>
                  </a:cxn>
                  <a:cxn ang="0">
                    <a:pos x="25" y="3"/>
                  </a:cxn>
                  <a:cxn ang="0">
                    <a:pos x="25" y="4"/>
                  </a:cxn>
                  <a:cxn ang="0">
                    <a:pos x="25" y="6"/>
                  </a:cxn>
                  <a:cxn ang="0">
                    <a:pos x="25" y="7"/>
                  </a:cxn>
                </a:cxnLst>
                <a:rect l="0" t="0" r="r" b="b"/>
                <a:pathLst>
                  <a:path w="25" h="34">
                    <a:moveTo>
                      <a:pt x="25" y="7"/>
                    </a:moveTo>
                    <a:lnTo>
                      <a:pt x="25" y="9"/>
                    </a:lnTo>
                    <a:lnTo>
                      <a:pt x="24" y="9"/>
                    </a:lnTo>
                    <a:lnTo>
                      <a:pt x="24" y="10"/>
                    </a:lnTo>
                    <a:lnTo>
                      <a:pt x="22" y="11"/>
                    </a:lnTo>
                    <a:lnTo>
                      <a:pt x="22" y="11"/>
                    </a:lnTo>
                    <a:lnTo>
                      <a:pt x="21" y="13"/>
                    </a:lnTo>
                    <a:lnTo>
                      <a:pt x="20" y="13"/>
                    </a:lnTo>
                    <a:lnTo>
                      <a:pt x="18" y="14"/>
                    </a:lnTo>
                    <a:lnTo>
                      <a:pt x="17" y="14"/>
                    </a:lnTo>
                    <a:lnTo>
                      <a:pt x="16" y="14"/>
                    </a:lnTo>
                    <a:lnTo>
                      <a:pt x="16" y="16"/>
                    </a:lnTo>
                    <a:lnTo>
                      <a:pt x="14" y="16"/>
                    </a:lnTo>
                    <a:lnTo>
                      <a:pt x="13" y="16"/>
                    </a:lnTo>
                    <a:lnTo>
                      <a:pt x="13" y="16"/>
                    </a:lnTo>
                    <a:lnTo>
                      <a:pt x="11" y="16"/>
                    </a:lnTo>
                    <a:lnTo>
                      <a:pt x="10" y="16"/>
                    </a:lnTo>
                    <a:lnTo>
                      <a:pt x="10" y="16"/>
                    </a:lnTo>
                    <a:lnTo>
                      <a:pt x="10" y="16"/>
                    </a:lnTo>
                    <a:lnTo>
                      <a:pt x="10" y="16"/>
                    </a:lnTo>
                    <a:lnTo>
                      <a:pt x="10" y="16"/>
                    </a:lnTo>
                    <a:lnTo>
                      <a:pt x="10" y="16"/>
                    </a:lnTo>
                    <a:lnTo>
                      <a:pt x="10" y="16"/>
                    </a:lnTo>
                    <a:lnTo>
                      <a:pt x="10" y="16"/>
                    </a:lnTo>
                    <a:lnTo>
                      <a:pt x="9" y="16"/>
                    </a:lnTo>
                    <a:lnTo>
                      <a:pt x="11" y="13"/>
                    </a:lnTo>
                    <a:lnTo>
                      <a:pt x="11" y="13"/>
                    </a:lnTo>
                    <a:lnTo>
                      <a:pt x="11" y="13"/>
                    </a:lnTo>
                    <a:lnTo>
                      <a:pt x="11" y="13"/>
                    </a:lnTo>
                    <a:lnTo>
                      <a:pt x="11" y="13"/>
                    </a:lnTo>
                    <a:lnTo>
                      <a:pt x="11" y="14"/>
                    </a:lnTo>
                    <a:lnTo>
                      <a:pt x="11" y="14"/>
                    </a:lnTo>
                    <a:lnTo>
                      <a:pt x="11" y="14"/>
                    </a:lnTo>
                    <a:lnTo>
                      <a:pt x="11" y="14"/>
                    </a:lnTo>
                    <a:lnTo>
                      <a:pt x="13" y="14"/>
                    </a:lnTo>
                    <a:lnTo>
                      <a:pt x="13" y="13"/>
                    </a:lnTo>
                    <a:lnTo>
                      <a:pt x="14" y="13"/>
                    </a:lnTo>
                    <a:lnTo>
                      <a:pt x="14" y="13"/>
                    </a:lnTo>
                    <a:lnTo>
                      <a:pt x="16" y="13"/>
                    </a:lnTo>
                    <a:lnTo>
                      <a:pt x="17" y="13"/>
                    </a:lnTo>
                    <a:lnTo>
                      <a:pt x="17" y="13"/>
                    </a:lnTo>
                    <a:lnTo>
                      <a:pt x="18" y="11"/>
                    </a:lnTo>
                    <a:lnTo>
                      <a:pt x="20" y="11"/>
                    </a:lnTo>
                    <a:lnTo>
                      <a:pt x="20" y="10"/>
                    </a:lnTo>
                    <a:lnTo>
                      <a:pt x="21" y="10"/>
                    </a:lnTo>
                    <a:lnTo>
                      <a:pt x="21" y="9"/>
                    </a:lnTo>
                    <a:lnTo>
                      <a:pt x="22" y="9"/>
                    </a:lnTo>
                    <a:lnTo>
                      <a:pt x="22" y="9"/>
                    </a:lnTo>
                    <a:lnTo>
                      <a:pt x="22" y="7"/>
                    </a:lnTo>
                    <a:lnTo>
                      <a:pt x="24" y="7"/>
                    </a:lnTo>
                    <a:lnTo>
                      <a:pt x="24" y="6"/>
                    </a:lnTo>
                    <a:lnTo>
                      <a:pt x="24" y="6"/>
                    </a:lnTo>
                    <a:lnTo>
                      <a:pt x="24" y="6"/>
                    </a:lnTo>
                    <a:lnTo>
                      <a:pt x="24" y="6"/>
                    </a:lnTo>
                    <a:lnTo>
                      <a:pt x="24" y="6"/>
                    </a:lnTo>
                    <a:lnTo>
                      <a:pt x="24" y="6"/>
                    </a:lnTo>
                    <a:lnTo>
                      <a:pt x="24" y="4"/>
                    </a:lnTo>
                    <a:lnTo>
                      <a:pt x="24" y="4"/>
                    </a:lnTo>
                    <a:lnTo>
                      <a:pt x="24" y="4"/>
                    </a:lnTo>
                    <a:lnTo>
                      <a:pt x="24" y="4"/>
                    </a:lnTo>
                    <a:lnTo>
                      <a:pt x="24" y="3"/>
                    </a:lnTo>
                    <a:lnTo>
                      <a:pt x="22" y="3"/>
                    </a:lnTo>
                    <a:lnTo>
                      <a:pt x="22" y="3"/>
                    </a:lnTo>
                    <a:lnTo>
                      <a:pt x="22" y="3"/>
                    </a:lnTo>
                    <a:lnTo>
                      <a:pt x="21" y="3"/>
                    </a:lnTo>
                    <a:lnTo>
                      <a:pt x="21" y="3"/>
                    </a:lnTo>
                    <a:lnTo>
                      <a:pt x="20" y="3"/>
                    </a:lnTo>
                    <a:lnTo>
                      <a:pt x="20" y="3"/>
                    </a:lnTo>
                    <a:lnTo>
                      <a:pt x="18" y="3"/>
                    </a:lnTo>
                    <a:lnTo>
                      <a:pt x="18" y="3"/>
                    </a:lnTo>
                    <a:lnTo>
                      <a:pt x="17" y="3"/>
                    </a:lnTo>
                    <a:lnTo>
                      <a:pt x="16" y="3"/>
                    </a:lnTo>
                    <a:lnTo>
                      <a:pt x="14" y="4"/>
                    </a:lnTo>
                    <a:lnTo>
                      <a:pt x="14" y="4"/>
                    </a:lnTo>
                    <a:lnTo>
                      <a:pt x="13" y="4"/>
                    </a:lnTo>
                    <a:lnTo>
                      <a:pt x="13" y="6"/>
                    </a:lnTo>
                    <a:lnTo>
                      <a:pt x="11" y="6"/>
                    </a:lnTo>
                    <a:lnTo>
                      <a:pt x="10" y="6"/>
                    </a:lnTo>
                    <a:lnTo>
                      <a:pt x="10" y="7"/>
                    </a:lnTo>
                    <a:lnTo>
                      <a:pt x="9" y="9"/>
                    </a:lnTo>
                    <a:lnTo>
                      <a:pt x="9" y="9"/>
                    </a:lnTo>
                    <a:lnTo>
                      <a:pt x="7" y="10"/>
                    </a:lnTo>
                    <a:lnTo>
                      <a:pt x="6" y="11"/>
                    </a:lnTo>
                    <a:lnTo>
                      <a:pt x="6" y="13"/>
                    </a:lnTo>
                    <a:lnTo>
                      <a:pt x="4" y="14"/>
                    </a:lnTo>
                    <a:lnTo>
                      <a:pt x="4" y="16"/>
                    </a:lnTo>
                    <a:lnTo>
                      <a:pt x="3" y="17"/>
                    </a:lnTo>
                    <a:lnTo>
                      <a:pt x="3" y="18"/>
                    </a:lnTo>
                    <a:lnTo>
                      <a:pt x="3" y="20"/>
                    </a:lnTo>
                    <a:lnTo>
                      <a:pt x="2" y="21"/>
                    </a:lnTo>
                    <a:lnTo>
                      <a:pt x="2" y="21"/>
                    </a:lnTo>
                    <a:lnTo>
                      <a:pt x="2" y="22"/>
                    </a:lnTo>
                    <a:lnTo>
                      <a:pt x="2" y="22"/>
                    </a:lnTo>
                    <a:lnTo>
                      <a:pt x="2" y="22"/>
                    </a:lnTo>
                    <a:lnTo>
                      <a:pt x="2" y="22"/>
                    </a:lnTo>
                    <a:lnTo>
                      <a:pt x="2" y="24"/>
                    </a:lnTo>
                    <a:lnTo>
                      <a:pt x="2" y="24"/>
                    </a:lnTo>
                    <a:lnTo>
                      <a:pt x="2" y="24"/>
                    </a:lnTo>
                    <a:lnTo>
                      <a:pt x="2" y="25"/>
                    </a:lnTo>
                    <a:lnTo>
                      <a:pt x="2" y="27"/>
                    </a:lnTo>
                    <a:lnTo>
                      <a:pt x="3" y="28"/>
                    </a:lnTo>
                    <a:lnTo>
                      <a:pt x="3" y="29"/>
                    </a:lnTo>
                    <a:lnTo>
                      <a:pt x="4" y="29"/>
                    </a:lnTo>
                    <a:lnTo>
                      <a:pt x="6" y="31"/>
                    </a:lnTo>
                    <a:lnTo>
                      <a:pt x="6" y="31"/>
                    </a:lnTo>
                    <a:lnTo>
                      <a:pt x="7" y="31"/>
                    </a:lnTo>
                    <a:lnTo>
                      <a:pt x="10" y="31"/>
                    </a:lnTo>
                    <a:lnTo>
                      <a:pt x="11" y="31"/>
                    </a:lnTo>
                    <a:lnTo>
                      <a:pt x="13" y="29"/>
                    </a:lnTo>
                    <a:lnTo>
                      <a:pt x="16" y="29"/>
                    </a:lnTo>
                    <a:lnTo>
                      <a:pt x="17" y="28"/>
                    </a:lnTo>
                    <a:lnTo>
                      <a:pt x="18" y="27"/>
                    </a:lnTo>
                    <a:lnTo>
                      <a:pt x="21" y="24"/>
                    </a:lnTo>
                    <a:lnTo>
                      <a:pt x="22" y="22"/>
                    </a:lnTo>
                    <a:lnTo>
                      <a:pt x="24" y="24"/>
                    </a:lnTo>
                    <a:lnTo>
                      <a:pt x="22" y="27"/>
                    </a:lnTo>
                    <a:lnTo>
                      <a:pt x="20" y="28"/>
                    </a:lnTo>
                    <a:lnTo>
                      <a:pt x="18" y="29"/>
                    </a:lnTo>
                    <a:lnTo>
                      <a:pt x="16" y="31"/>
                    </a:lnTo>
                    <a:lnTo>
                      <a:pt x="14" y="32"/>
                    </a:lnTo>
                    <a:lnTo>
                      <a:pt x="11" y="32"/>
                    </a:lnTo>
                    <a:lnTo>
                      <a:pt x="10" y="34"/>
                    </a:lnTo>
                    <a:lnTo>
                      <a:pt x="7" y="34"/>
                    </a:lnTo>
                    <a:lnTo>
                      <a:pt x="7" y="34"/>
                    </a:lnTo>
                    <a:lnTo>
                      <a:pt x="6" y="34"/>
                    </a:lnTo>
                    <a:lnTo>
                      <a:pt x="4" y="32"/>
                    </a:lnTo>
                    <a:lnTo>
                      <a:pt x="4" y="32"/>
                    </a:lnTo>
                    <a:lnTo>
                      <a:pt x="3" y="32"/>
                    </a:lnTo>
                    <a:lnTo>
                      <a:pt x="3" y="32"/>
                    </a:lnTo>
                    <a:lnTo>
                      <a:pt x="3" y="31"/>
                    </a:lnTo>
                    <a:lnTo>
                      <a:pt x="2" y="31"/>
                    </a:lnTo>
                    <a:lnTo>
                      <a:pt x="2" y="31"/>
                    </a:lnTo>
                    <a:lnTo>
                      <a:pt x="2" y="29"/>
                    </a:lnTo>
                    <a:lnTo>
                      <a:pt x="0" y="29"/>
                    </a:lnTo>
                    <a:lnTo>
                      <a:pt x="0"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0" y="20"/>
                    </a:lnTo>
                    <a:lnTo>
                      <a:pt x="0" y="18"/>
                    </a:lnTo>
                    <a:lnTo>
                      <a:pt x="2" y="16"/>
                    </a:lnTo>
                    <a:lnTo>
                      <a:pt x="2" y="14"/>
                    </a:lnTo>
                    <a:lnTo>
                      <a:pt x="3" y="13"/>
                    </a:lnTo>
                    <a:lnTo>
                      <a:pt x="3" y="11"/>
                    </a:lnTo>
                    <a:lnTo>
                      <a:pt x="4" y="10"/>
                    </a:lnTo>
                    <a:lnTo>
                      <a:pt x="6" y="9"/>
                    </a:lnTo>
                    <a:lnTo>
                      <a:pt x="7" y="7"/>
                    </a:lnTo>
                    <a:lnTo>
                      <a:pt x="7" y="6"/>
                    </a:lnTo>
                    <a:lnTo>
                      <a:pt x="9" y="6"/>
                    </a:lnTo>
                    <a:lnTo>
                      <a:pt x="10" y="4"/>
                    </a:lnTo>
                    <a:lnTo>
                      <a:pt x="10" y="4"/>
                    </a:lnTo>
                    <a:lnTo>
                      <a:pt x="11" y="3"/>
                    </a:lnTo>
                    <a:lnTo>
                      <a:pt x="13" y="3"/>
                    </a:lnTo>
                    <a:lnTo>
                      <a:pt x="13" y="3"/>
                    </a:lnTo>
                    <a:lnTo>
                      <a:pt x="14" y="2"/>
                    </a:lnTo>
                    <a:lnTo>
                      <a:pt x="16" y="2"/>
                    </a:lnTo>
                    <a:lnTo>
                      <a:pt x="16" y="2"/>
                    </a:lnTo>
                    <a:lnTo>
                      <a:pt x="17" y="2"/>
                    </a:lnTo>
                    <a:lnTo>
                      <a:pt x="18" y="2"/>
                    </a:lnTo>
                    <a:lnTo>
                      <a:pt x="18" y="2"/>
                    </a:lnTo>
                    <a:lnTo>
                      <a:pt x="20" y="0"/>
                    </a:lnTo>
                    <a:lnTo>
                      <a:pt x="21" y="0"/>
                    </a:lnTo>
                    <a:lnTo>
                      <a:pt x="22" y="2"/>
                    </a:lnTo>
                    <a:lnTo>
                      <a:pt x="22" y="2"/>
                    </a:lnTo>
                    <a:lnTo>
                      <a:pt x="24" y="2"/>
                    </a:lnTo>
                    <a:lnTo>
                      <a:pt x="24" y="2"/>
                    </a:lnTo>
                    <a:lnTo>
                      <a:pt x="25" y="3"/>
                    </a:lnTo>
                    <a:lnTo>
                      <a:pt x="25" y="3"/>
                    </a:lnTo>
                    <a:lnTo>
                      <a:pt x="25" y="4"/>
                    </a:lnTo>
                    <a:lnTo>
                      <a:pt x="25" y="4"/>
                    </a:lnTo>
                    <a:lnTo>
                      <a:pt x="25" y="4"/>
                    </a:lnTo>
                    <a:lnTo>
                      <a:pt x="25" y="6"/>
                    </a:lnTo>
                    <a:lnTo>
                      <a:pt x="25" y="6"/>
                    </a:lnTo>
                    <a:lnTo>
                      <a:pt x="25" y="6"/>
                    </a:lnTo>
                    <a:lnTo>
                      <a:pt x="25" y="6"/>
                    </a:lnTo>
                    <a:lnTo>
                      <a:pt x="25" y="7"/>
                    </a:lnTo>
                    <a:lnTo>
                      <a:pt x="25" y="7"/>
                    </a:lnTo>
                    <a:lnTo>
                      <a:pt x="25" y="7"/>
                    </a:lnTo>
                    <a:close/>
                  </a:path>
                </a:pathLst>
              </a:custGeom>
              <a:solidFill>
                <a:srgbClr val="1F1A17"/>
              </a:solidFill>
              <a:ln w="9525">
                <a:noFill/>
                <a:round/>
                <a:headEnd/>
                <a:tailEnd/>
              </a:ln>
            </p:spPr>
            <p:txBody>
              <a:bodyPr/>
              <a:lstStyle/>
              <a:p>
                <a:pPr>
                  <a:defRPr/>
                </a:pPr>
                <a:endParaRPr lang="en-US"/>
              </a:p>
            </p:txBody>
          </p:sp>
          <p:sp>
            <p:nvSpPr>
              <p:cNvPr id="408617" name="Freeform 41"/>
              <p:cNvSpPr>
                <a:spLocks/>
              </p:cNvSpPr>
              <p:nvPr/>
            </p:nvSpPr>
            <p:spPr bwMode="auto">
              <a:xfrm>
                <a:off x="2497" y="981"/>
                <a:ext cx="20" cy="32"/>
              </a:xfrm>
              <a:custGeom>
                <a:avLst/>
                <a:gdLst/>
                <a:ahLst/>
                <a:cxnLst>
                  <a:cxn ang="0">
                    <a:pos x="20" y="2"/>
                  </a:cxn>
                  <a:cxn ang="0">
                    <a:pos x="20" y="2"/>
                  </a:cxn>
                  <a:cxn ang="0">
                    <a:pos x="20" y="2"/>
                  </a:cxn>
                  <a:cxn ang="0">
                    <a:pos x="20" y="2"/>
                  </a:cxn>
                  <a:cxn ang="0">
                    <a:pos x="18" y="2"/>
                  </a:cxn>
                  <a:cxn ang="0">
                    <a:pos x="18" y="2"/>
                  </a:cxn>
                  <a:cxn ang="0">
                    <a:pos x="18" y="2"/>
                  </a:cxn>
                  <a:cxn ang="0">
                    <a:pos x="18" y="2"/>
                  </a:cxn>
                  <a:cxn ang="0">
                    <a:pos x="18" y="2"/>
                  </a:cxn>
                  <a:cxn ang="0">
                    <a:pos x="16" y="2"/>
                  </a:cxn>
                  <a:cxn ang="0">
                    <a:pos x="14" y="2"/>
                  </a:cxn>
                  <a:cxn ang="0">
                    <a:pos x="11" y="4"/>
                  </a:cxn>
                  <a:cxn ang="0">
                    <a:pos x="10" y="4"/>
                  </a:cxn>
                  <a:cxn ang="0">
                    <a:pos x="9" y="5"/>
                  </a:cxn>
                  <a:cxn ang="0">
                    <a:pos x="7" y="8"/>
                  </a:cxn>
                  <a:cxn ang="0">
                    <a:pos x="6" y="9"/>
                  </a:cxn>
                  <a:cxn ang="0">
                    <a:pos x="5" y="12"/>
                  </a:cxn>
                  <a:cxn ang="0">
                    <a:pos x="5" y="32"/>
                  </a:cxn>
                  <a:cxn ang="0">
                    <a:pos x="2" y="32"/>
                  </a:cxn>
                  <a:cxn ang="0">
                    <a:pos x="2" y="12"/>
                  </a:cxn>
                  <a:cxn ang="0">
                    <a:pos x="0" y="12"/>
                  </a:cxn>
                  <a:cxn ang="0">
                    <a:pos x="0" y="12"/>
                  </a:cxn>
                  <a:cxn ang="0">
                    <a:pos x="0" y="12"/>
                  </a:cxn>
                  <a:cxn ang="0">
                    <a:pos x="2" y="12"/>
                  </a:cxn>
                  <a:cxn ang="0">
                    <a:pos x="2" y="12"/>
                  </a:cxn>
                  <a:cxn ang="0">
                    <a:pos x="2" y="11"/>
                  </a:cxn>
                  <a:cxn ang="0">
                    <a:pos x="2" y="11"/>
                  </a:cxn>
                  <a:cxn ang="0">
                    <a:pos x="2" y="11"/>
                  </a:cxn>
                  <a:cxn ang="0">
                    <a:pos x="2" y="11"/>
                  </a:cxn>
                  <a:cxn ang="0">
                    <a:pos x="2" y="0"/>
                  </a:cxn>
                  <a:cxn ang="0">
                    <a:pos x="5" y="0"/>
                  </a:cxn>
                  <a:cxn ang="0">
                    <a:pos x="5" y="8"/>
                  </a:cxn>
                  <a:cxn ang="0">
                    <a:pos x="6" y="5"/>
                  </a:cxn>
                  <a:cxn ang="0">
                    <a:pos x="7" y="4"/>
                  </a:cxn>
                  <a:cxn ang="0">
                    <a:pos x="9" y="2"/>
                  </a:cxn>
                  <a:cxn ang="0">
                    <a:pos x="10" y="1"/>
                  </a:cxn>
                  <a:cxn ang="0">
                    <a:pos x="11" y="1"/>
                  </a:cxn>
                  <a:cxn ang="0">
                    <a:pos x="13" y="0"/>
                  </a:cxn>
                  <a:cxn ang="0">
                    <a:pos x="16" y="0"/>
                  </a:cxn>
                  <a:cxn ang="0">
                    <a:pos x="17" y="0"/>
                  </a:cxn>
                  <a:cxn ang="0">
                    <a:pos x="17" y="0"/>
                  </a:cxn>
                  <a:cxn ang="0">
                    <a:pos x="18" y="0"/>
                  </a:cxn>
                  <a:cxn ang="0">
                    <a:pos x="18" y="0"/>
                  </a:cxn>
                  <a:cxn ang="0">
                    <a:pos x="18" y="0"/>
                  </a:cxn>
                  <a:cxn ang="0">
                    <a:pos x="18" y="0"/>
                  </a:cxn>
                  <a:cxn ang="0">
                    <a:pos x="20" y="0"/>
                  </a:cxn>
                  <a:cxn ang="0">
                    <a:pos x="20" y="0"/>
                  </a:cxn>
                  <a:cxn ang="0">
                    <a:pos x="20" y="0"/>
                  </a:cxn>
                  <a:cxn ang="0">
                    <a:pos x="20" y="2"/>
                  </a:cxn>
                </a:cxnLst>
                <a:rect l="0" t="0" r="r" b="b"/>
                <a:pathLst>
                  <a:path w="20" h="32">
                    <a:moveTo>
                      <a:pt x="20" y="2"/>
                    </a:moveTo>
                    <a:lnTo>
                      <a:pt x="20" y="2"/>
                    </a:lnTo>
                    <a:lnTo>
                      <a:pt x="20" y="2"/>
                    </a:lnTo>
                    <a:lnTo>
                      <a:pt x="20" y="2"/>
                    </a:lnTo>
                    <a:lnTo>
                      <a:pt x="18" y="2"/>
                    </a:lnTo>
                    <a:lnTo>
                      <a:pt x="18" y="2"/>
                    </a:lnTo>
                    <a:lnTo>
                      <a:pt x="18" y="2"/>
                    </a:lnTo>
                    <a:lnTo>
                      <a:pt x="18" y="2"/>
                    </a:lnTo>
                    <a:lnTo>
                      <a:pt x="18" y="2"/>
                    </a:lnTo>
                    <a:lnTo>
                      <a:pt x="16" y="2"/>
                    </a:lnTo>
                    <a:lnTo>
                      <a:pt x="14" y="2"/>
                    </a:lnTo>
                    <a:lnTo>
                      <a:pt x="11" y="4"/>
                    </a:lnTo>
                    <a:lnTo>
                      <a:pt x="10" y="4"/>
                    </a:lnTo>
                    <a:lnTo>
                      <a:pt x="9" y="5"/>
                    </a:lnTo>
                    <a:lnTo>
                      <a:pt x="7" y="8"/>
                    </a:lnTo>
                    <a:lnTo>
                      <a:pt x="6" y="9"/>
                    </a:lnTo>
                    <a:lnTo>
                      <a:pt x="5" y="12"/>
                    </a:lnTo>
                    <a:lnTo>
                      <a:pt x="5" y="32"/>
                    </a:lnTo>
                    <a:lnTo>
                      <a:pt x="2" y="32"/>
                    </a:lnTo>
                    <a:lnTo>
                      <a:pt x="2" y="12"/>
                    </a:lnTo>
                    <a:lnTo>
                      <a:pt x="0" y="12"/>
                    </a:lnTo>
                    <a:lnTo>
                      <a:pt x="0" y="12"/>
                    </a:lnTo>
                    <a:lnTo>
                      <a:pt x="0" y="12"/>
                    </a:lnTo>
                    <a:lnTo>
                      <a:pt x="2" y="12"/>
                    </a:lnTo>
                    <a:lnTo>
                      <a:pt x="2" y="12"/>
                    </a:lnTo>
                    <a:lnTo>
                      <a:pt x="2" y="11"/>
                    </a:lnTo>
                    <a:lnTo>
                      <a:pt x="2" y="11"/>
                    </a:lnTo>
                    <a:lnTo>
                      <a:pt x="2" y="11"/>
                    </a:lnTo>
                    <a:lnTo>
                      <a:pt x="2" y="11"/>
                    </a:lnTo>
                    <a:lnTo>
                      <a:pt x="2" y="0"/>
                    </a:lnTo>
                    <a:lnTo>
                      <a:pt x="5" y="0"/>
                    </a:lnTo>
                    <a:lnTo>
                      <a:pt x="5" y="8"/>
                    </a:lnTo>
                    <a:lnTo>
                      <a:pt x="6" y="5"/>
                    </a:lnTo>
                    <a:lnTo>
                      <a:pt x="7" y="4"/>
                    </a:lnTo>
                    <a:lnTo>
                      <a:pt x="9" y="2"/>
                    </a:lnTo>
                    <a:lnTo>
                      <a:pt x="10" y="1"/>
                    </a:lnTo>
                    <a:lnTo>
                      <a:pt x="11" y="1"/>
                    </a:lnTo>
                    <a:lnTo>
                      <a:pt x="13" y="0"/>
                    </a:lnTo>
                    <a:lnTo>
                      <a:pt x="16" y="0"/>
                    </a:lnTo>
                    <a:lnTo>
                      <a:pt x="17" y="0"/>
                    </a:lnTo>
                    <a:lnTo>
                      <a:pt x="17" y="0"/>
                    </a:lnTo>
                    <a:lnTo>
                      <a:pt x="18" y="0"/>
                    </a:lnTo>
                    <a:lnTo>
                      <a:pt x="18" y="0"/>
                    </a:lnTo>
                    <a:lnTo>
                      <a:pt x="18" y="0"/>
                    </a:lnTo>
                    <a:lnTo>
                      <a:pt x="18" y="0"/>
                    </a:lnTo>
                    <a:lnTo>
                      <a:pt x="20" y="0"/>
                    </a:lnTo>
                    <a:lnTo>
                      <a:pt x="20" y="0"/>
                    </a:lnTo>
                    <a:lnTo>
                      <a:pt x="20" y="0"/>
                    </a:lnTo>
                    <a:lnTo>
                      <a:pt x="20" y="2"/>
                    </a:lnTo>
                    <a:close/>
                  </a:path>
                </a:pathLst>
              </a:custGeom>
              <a:solidFill>
                <a:srgbClr val="1F1A17"/>
              </a:solidFill>
              <a:ln w="9525">
                <a:noFill/>
                <a:round/>
                <a:headEnd/>
                <a:tailEnd/>
              </a:ln>
            </p:spPr>
            <p:txBody>
              <a:bodyPr/>
              <a:lstStyle/>
              <a:p>
                <a:pPr>
                  <a:defRPr/>
                </a:pPr>
                <a:endParaRPr lang="en-US"/>
              </a:p>
            </p:txBody>
          </p:sp>
          <p:sp>
            <p:nvSpPr>
              <p:cNvPr id="408618" name="Freeform 42"/>
              <p:cNvSpPr>
                <a:spLocks/>
              </p:cNvSpPr>
              <p:nvPr/>
            </p:nvSpPr>
            <p:spPr bwMode="auto">
              <a:xfrm>
                <a:off x="2542" y="982"/>
                <a:ext cx="19" cy="7"/>
              </a:xfrm>
              <a:custGeom>
                <a:avLst/>
                <a:gdLst/>
                <a:ahLst/>
                <a:cxnLst>
                  <a:cxn ang="0">
                    <a:pos x="19" y="3"/>
                  </a:cxn>
                  <a:cxn ang="0">
                    <a:pos x="0" y="7"/>
                  </a:cxn>
                  <a:cxn ang="0">
                    <a:pos x="0" y="6"/>
                  </a:cxn>
                  <a:cxn ang="0">
                    <a:pos x="19" y="0"/>
                  </a:cxn>
                  <a:cxn ang="0">
                    <a:pos x="19" y="3"/>
                  </a:cxn>
                </a:cxnLst>
                <a:rect l="0" t="0" r="r" b="b"/>
                <a:pathLst>
                  <a:path w="19" h="7">
                    <a:moveTo>
                      <a:pt x="19" y="3"/>
                    </a:moveTo>
                    <a:lnTo>
                      <a:pt x="0" y="7"/>
                    </a:lnTo>
                    <a:lnTo>
                      <a:pt x="0" y="6"/>
                    </a:lnTo>
                    <a:lnTo>
                      <a:pt x="19" y="0"/>
                    </a:lnTo>
                    <a:lnTo>
                      <a:pt x="19" y="3"/>
                    </a:lnTo>
                    <a:close/>
                  </a:path>
                </a:pathLst>
              </a:custGeom>
              <a:solidFill>
                <a:srgbClr val="1F1A17"/>
              </a:solidFill>
              <a:ln w="9525">
                <a:noFill/>
                <a:round/>
                <a:headEnd/>
                <a:tailEnd/>
              </a:ln>
            </p:spPr>
            <p:txBody>
              <a:bodyPr/>
              <a:lstStyle/>
              <a:p>
                <a:pPr>
                  <a:defRPr/>
                </a:pPr>
                <a:endParaRPr lang="en-US"/>
              </a:p>
            </p:txBody>
          </p:sp>
          <p:sp>
            <p:nvSpPr>
              <p:cNvPr id="408619" name="Freeform 43"/>
              <p:cNvSpPr>
                <a:spLocks/>
              </p:cNvSpPr>
              <p:nvPr/>
            </p:nvSpPr>
            <p:spPr bwMode="auto">
              <a:xfrm>
                <a:off x="2585" y="979"/>
                <a:ext cx="34" cy="34"/>
              </a:xfrm>
              <a:custGeom>
                <a:avLst/>
                <a:gdLst/>
                <a:ahLst/>
                <a:cxnLst>
                  <a:cxn ang="0">
                    <a:pos x="34" y="0"/>
                  </a:cxn>
                  <a:cxn ang="0">
                    <a:pos x="25" y="34"/>
                  </a:cxn>
                  <a:cxn ang="0">
                    <a:pos x="23" y="34"/>
                  </a:cxn>
                  <a:cxn ang="0">
                    <a:pos x="18" y="6"/>
                  </a:cxn>
                  <a:cxn ang="0">
                    <a:pos x="11" y="34"/>
                  </a:cxn>
                  <a:cxn ang="0">
                    <a:pos x="9" y="34"/>
                  </a:cxn>
                  <a:cxn ang="0">
                    <a:pos x="0" y="0"/>
                  </a:cxn>
                  <a:cxn ang="0">
                    <a:pos x="1" y="0"/>
                  </a:cxn>
                  <a:cxn ang="0">
                    <a:pos x="9" y="28"/>
                  </a:cxn>
                  <a:cxn ang="0">
                    <a:pos x="16" y="0"/>
                  </a:cxn>
                  <a:cxn ang="0">
                    <a:pos x="18" y="0"/>
                  </a:cxn>
                  <a:cxn ang="0">
                    <a:pos x="23" y="28"/>
                  </a:cxn>
                  <a:cxn ang="0">
                    <a:pos x="32" y="0"/>
                  </a:cxn>
                  <a:cxn ang="0">
                    <a:pos x="34" y="0"/>
                  </a:cxn>
                </a:cxnLst>
                <a:rect l="0" t="0" r="r" b="b"/>
                <a:pathLst>
                  <a:path w="34" h="34">
                    <a:moveTo>
                      <a:pt x="34" y="0"/>
                    </a:moveTo>
                    <a:lnTo>
                      <a:pt x="25" y="34"/>
                    </a:lnTo>
                    <a:lnTo>
                      <a:pt x="23" y="34"/>
                    </a:lnTo>
                    <a:lnTo>
                      <a:pt x="18" y="6"/>
                    </a:lnTo>
                    <a:lnTo>
                      <a:pt x="11" y="34"/>
                    </a:lnTo>
                    <a:lnTo>
                      <a:pt x="9" y="34"/>
                    </a:lnTo>
                    <a:lnTo>
                      <a:pt x="0" y="0"/>
                    </a:lnTo>
                    <a:lnTo>
                      <a:pt x="1" y="0"/>
                    </a:lnTo>
                    <a:lnTo>
                      <a:pt x="9" y="28"/>
                    </a:lnTo>
                    <a:lnTo>
                      <a:pt x="16" y="0"/>
                    </a:lnTo>
                    <a:lnTo>
                      <a:pt x="18" y="0"/>
                    </a:lnTo>
                    <a:lnTo>
                      <a:pt x="23" y="28"/>
                    </a:lnTo>
                    <a:lnTo>
                      <a:pt x="32" y="0"/>
                    </a:lnTo>
                    <a:lnTo>
                      <a:pt x="34" y="0"/>
                    </a:lnTo>
                    <a:close/>
                  </a:path>
                </a:pathLst>
              </a:custGeom>
              <a:solidFill>
                <a:srgbClr val="1F1A17"/>
              </a:solidFill>
              <a:ln w="9525">
                <a:noFill/>
                <a:round/>
                <a:headEnd/>
                <a:tailEnd/>
              </a:ln>
            </p:spPr>
            <p:txBody>
              <a:bodyPr/>
              <a:lstStyle/>
              <a:p>
                <a:pPr>
                  <a:defRPr/>
                </a:pPr>
                <a:endParaRPr lang="en-US"/>
              </a:p>
            </p:txBody>
          </p:sp>
          <p:sp>
            <p:nvSpPr>
              <p:cNvPr id="408620" name="Freeform 44"/>
              <p:cNvSpPr>
                <a:spLocks noEditPoints="1"/>
              </p:cNvSpPr>
              <p:nvPr/>
            </p:nvSpPr>
            <p:spPr bwMode="auto">
              <a:xfrm>
                <a:off x="2628" y="972"/>
                <a:ext cx="2" cy="41"/>
              </a:xfrm>
              <a:custGeom>
                <a:avLst/>
                <a:gdLst/>
                <a:ahLst/>
                <a:cxnLst>
                  <a:cxn ang="0">
                    <a:pos x="2" y="6"/>
                  </a:cxn>
                  <a:cxn ang="0">
                    <a:pos x="0" y="6"/>
                  </a:cxn>
                  <a:cxn ang="0">
                    <a:pos x="0" y="0"/>
                  </a:cxn>
                  <a:cxn ang="0">
                    <a:pos x="2" y="0"/>
                  </a:cxn>
                  <a:cxn ang="0">
                    <a:pos x="2" y="6"/>
                  </a:cxn>
                  <a:cxn ang="0">
                    <a:pos x="2" y="9"/>
                  </a:cxn>
                  <a:cxn ang="0">
                    <a:pos x="2" y="41"/>
                  </a:cxn>
                  <a:cxn ang="0">
                    <a:pos x="0" y="41"/>
                  </a:cxn>
                  <a:cxn ang="0">
                    <a:pos x="0" y="9"/>
                  </a:cxn>
                  <a:cxn ang="0">
                    <a:pos x="2" y="9"/>
                  </a:cxn>
                </a:cxnLst>
                <a:rect l="0" t="0" r="r" b="b"/>
                <a:pathLst>
                  <a:path w="2" h="41">
                    <a:moveTo>
                      <a:pt x="2" y="6"/>
                    </a:moveTo>
                    <a:lnTo>
                      <a:pt x="0" y="6"/>
                    </a:lnTo>
                    <a:lnTo>
                      <a:pt x="0" y="0"/>
                    </a:lnTo>
                    <a:lnTo>
                      <a:pt x="2" y="0"/>
                    </a:lnTo>
                    <a:lnTo>
                      <a:pt x="2" y="6"/>
                    </a:lnTo>
                    <a:close/>
                    <a:moveTo>
                      <a:pt x="2" y="9"/>
                    </a:moveTo>
                    <a:lnTo>
                      <a:pt x="2" y="41"/>
                    </a:lnTo>
                    <a:lnTo>
                      <a:pt x="0" y="41"/>
                    </a:lnTo>
                    <a:lnTo>
                      <a:pt x="0" y="9"/>
                    </a:lnTo>
                    <a:lnTo>
                      <a:pt x="2" y="9"/>
                    </a:lnTo>
                    <a:close/>
                  </a:path>
                </a:pathLst>
              </a:custGeom>
              <a:solidFill>
                <a:srgbClr val="1F1A17"/>
              </a:solidFill>
              <a:ln w="9525">
                <a:noFill/>
                <a:round/>
                <a:headEnd/>
                <a:tailEnd/>
              </a:ln>
            </p:spPr>
            <p:txBody>
              <a:bodyPr/>
              <a:lstStyle/>
              <a:p>
                <a:pPr>
                  <a:defRPr/>
                </a:pPr>
                <a:endParaRPr lang="en-US"/>
              </a:p>
            </p:txBody>
          </p:sp>
          <p:sp>
            <p:nvSpPr>
              <p:cNvPr id="408621" name="Freeform 45"/>
              <p:cNvSpPr>
                <a:spLocks/>
              </p:cNvSpPr>
              <p:nvPr/>
            </p:nvSpPr>
            <p:spPr bwMode="auto">
              <a:xfrm>
                <a:off x="2633" y="964"/>
                <a:ext cx="25" cy="49"/>
              </a:xfrm>
              <a:custGeom>
                <a:avLst/>
                <a:gdLst/>
                <a:ahLst/>
                <a:cxnLst>
                  <a:cxn ang="0">
                    <a:pos x="25" y="35"/>
                  </a:cxn>
                  <a:cxn ang="0">
                    <a:pos x="24" y="37"/>
                  </a:cxn>
                  <a:cxn ang="0">
                    <a:pos x="22" y="39"/>
                  </a:cxn>
                  <a:cxn ang="0">
                    <a:pos x="22" y="40"/>
                  </a:cxn>
                  <a:cxn ang="0">
                    <a:pos x="20" y="43"/>
                  </a:cxn>
                  <a:cxn ang="0">
                    <a:pos x="18" y="44"/>
                  </a:cxn>
                  <a:cxn ang="0">
                    <a:pos x="17" y="46"/>
                  </a:cxn>
                  <a:cxn ang="0">
                    <a:pos x="14" y="47"/>
                  </a:cxn>
                  <a:cxn ang="0">
                    <a:pos x="13" y="49"/>
                  </a:cxn>
                  <a:cxn ang="0">
                    <a:pos x="13" y="49"/>
                  </a:cxn>
                  <a:cxn ang="0">
                    <a:pos x="11" y="49"/>
                  </a:cxn>
                  <a:cxn ang="0">
                    <a:pos x="11" y="49"/>
                  </a:cxn>
                  <a:cxn ang="0">
                    <a:pos x="10" y="49"/>
                  </a:cxn>
                  <a:cxn ang="0">
                    <a:pos x="8" y="49"/>
                  </a:cxn>
                  <a:cxn ang="0">
                    <a:pos x="8" y="47"/>
                  </a:cxn>
                  <a:cxn ang="0">
                    <a:pos x="7" y="46"/>
                  </a:cxn>
                  <a:cxn ang="0">
                    <a:pos x="7" y="44"/>
                  </a:cxn>
                  <a:cxn ang="0">
                    <a:pos x="7" y="44"/>
                  </a:cxn>
                  <a:cxn ang="0">
                    <a:pos x="7" y="43"/>
                  </a:cxn>
                  <a:cxn ang="0">
                    <a:pos x="7" y="42"/>
                  </a:cxn>
                  <a:cxn ang="0">
                    <a:pos x="7" y="24"/>
                  </a:cxn>
                  <a:cxn ang="0">
                    <a:pos x="0" y="24"/>
                  </a:cxn>
                  <a:cxn ang="0">
                    <a:pos x="7" y="0"/>
                  </a:cxn>
                  <a:cxn ang="0">
                    <a:pos x="8" y="19"/>
                  </a:cxn>
                  <a:cxn ang="0">
                    <a:pos x="20" y="18"/>
                  </a:cxn>
                  <a:cxn ang="0">
                    <a:pos x="8" y="40"/>
                  </a:cxn>
                  <a:cxn ang="0">
                    <a:pos x="8" y="42"/>
                  </a:cxn>
                  <a:cxn ang="0">
                    <a:pos x="8" y="43"/>
                  </a:cxn>
                  <a:cxn ang="0">
                    <a:pos x="8" y="44"/>
                  </a:cxn>
                  <a:cxn ang="0">
                    <a:pos x="8" y="44"/>
                  </a:cxn>
                  <a:cxn ang="0">
                    <a:pos x="10" y="44"/>
                  </a:cxn>
                  <a:cxn ang="0">
                    <a:pos x="10" y="46"/>
                  </a:cxn>
                  <a:cxn ang="0">
                    <a:pos x="10" y="46"/>
                  </a:cxn>
                  <a:cxn ang="0">
                    <a:pos x="11" y="46"/>
                  </a:cxn>
                  <a:cxn ang="0">
                    <a:pos x="11" y="46"/>
                  </a:cxn>
                  <a:cxn ang="0">
                    <a:pos x="13" y="46"/>
                  </a:cxn>
                  <a:cxn ang="0">
                    <a:pos x="13" y="46"/>
                  </a:cxn>
                  <a:cxn ang="0">
                    <a:pos x="13" y="46"/>
                  </a:cxn>
                  <a:cxn ang="0">
                    <a:pos x="14" y="44"/>
                  </a:cxn>
                  <a:cxn ang="0">
                    <a:pos x="17" y="44"/>
                  </a:cxn>
                  <a:cxn ang="0">
                    <a:pos x="18" y="42"/>
                  </a:cxn>
                  <a:cxn ang="0">
                    <a:pos x="20" y="40"/>
                  </a:cxn>
                  <a:cxn ang="0">
                    <a:pos x="21" y="39"/>
                  </a:cxn>
                  <a:cxn ang="0">
                    <a:pos x="21" y="37"/>
                  </a:cxn>
                  <a:cxn ang="0">
                    <a:pos x="22" y="36"/>
                  </a:cxn>
                  <a:cxn ang="0">
                    <a:pos x="22" y="35"/>
                  </a:cxn>
                </a:cxnLst>
                <a:rect l="0" t="0" r="r" b="b"/>
                <a:pathLst>
                  <a:path w="25" h="49">
                    <a:moveTo>
                      <a:pt x="25" y="35"/>
                    </a:moveTo>
                    <a:lnTo>
                      <a:pt x="25" y="35"/>
                    </a:lnTo>
                    <a:lnTo>
                      <a:pt x="24" y="36"/>
                    </a:lnTo>
                    <a:lnTo>
                      <a:pt x="24" y="37"/>
                    </a:lnTo>
                    <a:lnTo>
                      <a:pt x="24" y="37"/>
                    </a:lnTo>
                    <a:lnTo>
                      <a:pt x="22" y="39"/>
                    </a:lnTo>
                    <a:lnTo>
                      <a:pt x="22" y="39"/>
                    </a:lnTo>
                    <a:lnTo>
                      <a:pt x="22" y="40"/>
                    </a:lnTo>
                    <a:lnTo>
                      <a:pt x="21" y="42"/>
                    </a:lnTo>
                    <a:lnTo>
                      <a:pt x="20" y="43"/>
                    </a:lnTo>
                    <a:lnTo>
                      <a:pt x="20" y="43"/>
                    </a:lnTo>
                    <a:lnTo>
                      <a:pt x="18" y="44"/>
                    </a:lnTo>
                    <a:lnTo>
                      <a:pt x="17" y="46"/>
                    </a:lnTo>
                    <a:lnTo>
                      <a:pt x="17" y="46"/>
                    </a:lnTo>
                    <a:lnTo>
                      <a:pt x="15" y="47"/>
                    </a:lnTo>
                    <a:lnTo>
                      <a:pt x="14" y="47"/>
                    </a:lnTo>
                    <a:lnTo>
                      <a:pt x="14" y="47"/>
                    </a:lnTo>
                    <a:lnTo>
                      <a:pt x="13" y="49"/>
                    </a:lnTo>
                    <a:lnTo>
                      <a:pt x="13" y="49"/>
                    </a:lnTo>
                    <a:lnTo>
                      <a:pt x="13" y="49"/>
                    </a:lnTo>
                    <a:lnTo>
                      <a:pt x="13" y="49"/>
                    </a:lnTo>
                    <a:lnTo>
                      <a:pt x="11" y="49"/>
                    </a:lnTo>
                    <a:lnTo>
                      <a:pt x="11" y="49"/>
                    </a:lnTo>
                    <a:lnTo>
                      <a:pt x="11" y="49"/>
                    </a:lnTo>
                    <a:lnTo>
                      <a:pt x="11" y="49"/>
                    </a:lnTo>
                    <a:lnTo>
                      <a:pt x="10" y="49"/>
                    </a:lnTo>
                    <a:lnTo>
                      <a:pt x="10" y="49"/>
                    </a:lnTo>
                    <a:lnTo>
                      <a:pt x="8" y="49"/>
                    </a:lnTo>
                    <a:lnTo>
                      <a:pt x="8" y="47"/>
                    </a:lnTo>
                    <a:lnTo>
                      <a:pt x="8" y="47"/>
                    </a:lnTo>
                    <a:lnTo>
                      <a:pt x="8" y="47"/>
                    </a:lnTo>
                    <a:lnTo>
                      <a:pt x="7" y="46"/>
                    </a:lnTo>
                    <a:lnTo>
                      <a:pt x="7" y="46"/>
                    </a:lnTo>
                    <a:lnTo>
                      <a:pt x="7" y="44"/>
                    </a:lnTo>
                    <a:lnTo>
                      <a:pt x="7" y="44"/>
                    </a:lnTo>
                    <a:lnTo>
                      <a:pt x="7" y="44"/>
                    </a:lnTo>
                    <a:lnTo>
                      <a:pt x="7" y="43"/>
                    </a:lnTo>
                    <a:lnTo>
                      <a:pt x="7" y="43"/>
                    </a:lnTo>
                    <a:lnTo>
                      <a:pt x="7" y="42"/>
                    </a:lnTo>
                    <a:lnTo>
                      <a:pt x="7" y="42"/>
                    </a:lnTo>
                    <a:lnTo>
                      <a:pt x="7" y="40"/>
                    </a:lnTo>
                    <a:lnTo>
                      <a:pt x="7" y="24"/>
                    </a:lnTo>
                    <a:lnTo>
                      <a:pt x="0" y="26"/>
                    </a:lnTo>
                    <a:lnTo>
                      <a:pt x="0" y="24"/>
                    </a:lnTo>
                    <a:lnTo>
                      <a:pt x="7" y="21"/>
                    </a:lnTo>
                    <a:lnTo>
                      <a:pt x="7" y="0"/>
                    </a:lnTo>
                    <a:lnTo>
                      <a:pt x="8" y="0"/>
                    </a:lnTo>
                    <a:lnTo>
                      <a:pt x="8" y="19"/>
                    </a:lnTo>
                    <a:lnTo>
                      <a:pt x="20" y="15"/>
                    </a:lnTo>
                    <a:lnTo>
                      <a:pt x="20" y="18"/>
                    </a:lnTo>
                    <a:lnTo>
                      <a:pt x="8" y="22"/>
                    </a:lnTo>
                    <a:lnTo>
                      <a:pt x="8" y="40"/>
                    </a:lnTo>
                    <a:lnTo>
                      <a:pt x="8" y="42"/>
                    </a:lnTo>
                    <a:lnTo>
                      <a:pt x="8" y="42"/>
                    </a:lnTo>
                    <a:lnTo>
                      <a:pt x="8" y="43"/>
                    </a:lnTo>
                    <a:lnTo>
                      <a:pt x="8" y="43"/>
                    </a:lnTo>
                    <a:lnTo>
                      <a:pt x="8" y="43"/>
                    </a:lnTo>
                    <a:lnTo>
                      <a:pt x="8" y="44"/>
                    </a:lnTo>
                    <a:lnTo>
                      <a:pt x="8" y="44"/>
                    </a:lnTo>
                    <a:lnTo>
                      <a:pt x="8" y="44"/>
                    </a:lnTo>
                    <a:lnTo>
                      <a:pt x="10" y="44"/>
                    </a:lnTo>
                    <a:lnTo>
                      <a:pt x="10" y="44"/>
                    </a:lnTo>
                    <a:lnTo>
                      <a:pt x="10" y="46"/>
                    </a:lnTo>
                    <a:lnTo>
                      <a:pt x="10" y="46"/>
                    </a:lnTo>
                    <a:lnTo>
                      <a:pt x="10" y="46"/>
                    </a:lnTo>
                    <a:lnTo>
                      <a:pt x="10" y="46"/>
                    </a:lnTo>
                    <a:lnTo>
                      <a:pt x="11" y="46"/>
                    </a:lnTo>
                    <a:lnTo>
                      <a:pt x="11" y="46"/>
                    </a:lnTo>
                    <a:lnTo>
                      <a:pt x="11" y="46"/>
                    </a:lnTo>
                    <a:lnTo>
                      <a:pt x="11" y="46"/>
                    </a:lnTo>
                    <a:lnTo>
                      <a:pt x="11" y="46"/>
                    </a:lnTo>
                    <a:lnTo>
                      <a:pt x="13" y="46"/>
                    </a:lnTo>
                    <a:lnTo>
                      <a:pt x="13" y="46"/>
                    </a:lnTo>
                    <a:lnTo>
                      <a:pt x="13" y="46"/>
                    </a:lnTo>
                    <a:lnTo>
                      <a:pt x="13" y="46"/>
                    </a:lnTo>
                    <a:lnTo>
                      <a:pt x="13" y="46"/>
                    </a:lnTo>
                    <a:lnTo>
                      <a:pt x="14" y="46"/>
                    </a:lnTo>
                    <a:lnTo>
                      <a:pt x="14" y="44"/>
                    </a:lnTo>
                    <a:lnTo>
                      <a:pt x="15" y="44"/>
                    </a:lnTo>
                    <a:lnTo>
                      <a:pt x="17" y="44"/>
                    </a:lnTo>
                    <a:lnTo>
                      <a:pt x="17" y="43"/>
                    </a:lnTo>
                    <a:lnTo>
                      <a:pt x="18" y="42"/>
                    </a:lnTo>
                    <a:lnTo>
                      <a:pt x="18" y="42"/>
                    </a:lnTo>
                    <a:lnTo>
                      <a:pt x="20" y="40"/>
                    </a:lnTo>
                    <a:lnTo>
                      <a:pt x="20" y="39"/>
                    </a:lnTo>
                    <a:lnTo>
                      <a:pt x="21" y="39"/>
                    </a:lnTo>
                    <a:lnTo>
                      <a:pt x="21" y="37"/>
                    </a:lnTo>
                    <a:lnTo>
                      <a:pt x="21" y="37"/>
                    </a:lnTo>
                    <a:lnTo>
                      <a:pt x="22" y="36"/>
                    </a:lnTo>
                    <a:lnTo>
                      <a:pt x="22" y="36"/>
                    </a:lnTo>
                    <a:lnTo>
                      <a:pt x="22" y="35"/>
                    </a:lnTo>
                    <a:lnTo>
                      <a:pt x="22" y="35"/>
                    </a:lnTo>
                    <a:lnTo>
                      <a:pt x="25" y="35"/>
                    </a:lnTo>
                    <a:close/>
                  </a:path>
                </a:pathLst>
              </a:custGeom>
              <a:solidFill>
                <a:srgbClr val="1F1A17"/>
              </a:solidFill>
              <a:ln w="9525">
                <a:noFill/>
                <a:round/>
                <a:headEnd/>
                <a:tailEnd/>
              </a:ln>
            </p:spPr>
            <p:txBody>
              <a:bodyPr/>
              <a:lstStyle/>
              <a:p>
                <a:pPr>
                  <a:defRPr/>
                </a:pPr>
                <a:endParaRPr lang="en-US"/>
              </a:p>
            </p:txBody>
          </p:sp>
          <p:sp>
            <p:nvSpPr>
              <p:cNvPr id="408622" name="Freeform 46"/>
              <p:cNvSpPr>
                <a:spLocks/>
              </p:cNvSpPr>
              <p:nvPr/>
            </p:nvSpPr>
            <p:spPr bwMode="auto">
              <a:xfrm>
                <a:off x="2658" y="957"/>
                <a:ext cx="22" cy="56"/>
              </a:xfrm>
              <a:custGeom>
                <a:avLst/>
                <a:gdLst/>
                <a:ahLst/>
                <a:cxnLst>
                  <a:cxn ang="0">
                    <a:pos x="19" y="56"/>
                  </a:cxn>
                  <a:cxn ang="0">
                    <a:pos x="19" y="31"/>
                  </a:cxn>
                  <a:cxn ang="0">
                    <a:pos x="19" y="29"/>
                  </a:cxn>
                  <a:cxn ang="0">
                    <a:pos x="19" y="29"/>
                  </a:cxn>
                  <a:cxn ang="0">
                    <a:pos x="19" y="28"/>
                  </a:cxn>
                  <a:cxn ang="0">
                    <a:pos x="19" y="28"/>
                  </a:cxn>
                  <a:cxn ang="0">
                    <a:pos x="19" y="26"/>
                  </a:cxn>
                  <a:cxn ang="0">
                    <a:pos x="19" y="26"/>
                  </a:cxn>
                  <a:cxn ang="0">
                    <a:pos x="19" y="26"/>
                  </a:cxn>
                  <a:cxn ang="0">
                    <a:pos x="18" y="26"/>
                  </a:cxn>
                  <a:cxn ang="0">
                    <a:pos x="17" y="26"/>
                  </a:cxn>
                  <a:cxn ang="0">
                    <a:pos x="15" y="28"/>
                  </a:cxn>
                  <a:cxn ang="0">
                    <a:pos x="13" y="29"/>
                  </a:cxn>
                  <a:cxn ang="0">
                    <a:pos x="11" y="32"/>
                  </a:cxn>
                  <a:cxn ang="0">
                    <a:pos x="8" y="35"/>
                  </a:cxn>
                  <a:cxn ang="0">
                    <a:pos x="7" y="38"/>
                  </a:cxn>
                  <a:cxn ang="0">
                    <a:pos x="4" y="40"/>
                  </a:cxn>
                  <a:cxn ang="0">
                    <a:pos x="3" y="56"/>
                  </a:cxn>
                  <a:cxn ang="0">
                    <a:pos x="1" y="43"/>
                  </a:cxn>
                  <a:cxn ang="0">
                    <a:pos x="0" y="43"/>
                  </a:cxn>
                  <a:cxn ang="0">
                    <a:pos x="1" y="43"/>
                  </a:cxn>
                  <a:cxn ang="0">
                    <a:pos x="1" y="42"/>
                  </a:cxn>
                  <a:cxn ang="0">
                    <a:pos x="1" y="42"/>
                  </a:cxn>
                  <a:cxn ang="0">
                    <a:pos x="1" y="0"/>
                  </a:cxn>
                  <a:cxn ang="0">
                    <a:pos x="3" y="38"/>
                  </a:cxn>
                  <a:cxn ang="0">
                    <a:pos x="6" y="35"/>
                  </a:cxn>
                  <a:cxn ang="0">
                    <a:pos x="7" y="33"/>
                  </a:cxn>
                  <a:cxn ang="0">
                    <a:pos x="8" y="31"/>
                  </a:cxn>
                  <a:cxn ang="0">
                    <a:pos x="11" y="29"/>
                  </a:cxn>
                  <a:cxn ang="0">
                    <a:pos x="14" y="26"/>
                  </a:cxn>
                  <a:cxn ang="0">
                    <a:pos x="15" y="25"/>
                  </a:cxn>
                  <a:cxn ang="0">
                    <a:pos x="18" y="24"/>
                  </a:cxn>
                  <a:cxn ang="0">
                    <a:pos x="19" y="24"/>
                  </a:cxn>
                  <a:cxn ang="0">
                    <a:pos x="21" y="24"/>
                  </a:cxn>
                  <a:cxn ang="0">
                    <a:pos x="21" y="24"/>
                  </a:cxn>
                  <a:cxn ang="0">
                    <a:pos x="22" y="25"/>
                  </a:cxn>
                  <a:cxn ang="0">
                    <a:pos x="22" y="26"/>
                  </a:cxn>
                  <a:cxn ang="0">
                    <a:pos x="22" y="26"/>
                  </a:cxn>
                  <a:cxn ang="0">
                    <a:pos x="22" y="28"/>
                  </a:cxn>
                  <a:cxn ang="0">
                    <a:pos x="22" y="29"/>
                  </a:cxn>
                  <a:cxn ang="0">
                    <a:pos x="22" y="32"/>
                  </a:cxn>
                </a:cxnLst>
                <a:rect l="0" t="0" r="r" b="b"/>
                <a:pathLst>
                  <a:path w="22" h="56">
                    <a:moveTo>
                      <a:pt x="22" y="56"/>
                    </a:moveTo>
                    <a:lnTo>
                      <a:pt x="19" y="56"/>
                    </a:lnTo>
                    <a:lnTo>
                      <a:pt x="19" y="32"/>
                    </a:lnTo>
                    <a:lnTo>
                      <a:pt x="19" y="31"/>
                    </a:lnTo>
                    <a:lnTo>
                      <a:pt x="19" y="31"/>
                    </a:lnTo>
                    <a:lnTo>
                      <a:pt x="19" y="29"/>
                    </a:lnTo>
                    <a:lnTo>
                      <a:pt x="19" y="29"/>
                    </a:lnTo>
                    <a:lnTo>
                      <a:pt x="19" y="29"/>
                    </a:lnTo>
                    <a:lnTo>
                      <a:pt x="19" y="29"/>
                    </a:lnTo>
                    <a:lnTo>
                      <a:pt x="19" y="28"/>
                    </a:lnTo>
                    <a:lnTo>
                      <a:pt x="19" y="28"/>
                    </a:lnTo>
                    <a:lnTo>
                      <a:pt x="19" y="28"/>
                    </a:lnTo>
                    <a:lnTo>
                      <a:pt x="19" y="28"/>
                    </a:lnTo>
                    <a:lnTo>
                      <a:pt x="19" y="26"/>
                    </a:lnTo>
                    <a:lnTo>
                      <a:pt x="19" y="26"/>
                    </a:lnTo>
                    <a:lnTo>
                      <a:pt x="19" y="26"/>
                    </a:lnTo>
                    <a:lnTo>
                      <a:pt x="19" y="26"/>
                    </a:lnTo>
                    <a:lnTo>
                      <a:pt x="19" y="26"/>
                    </a:lnTo>
                    <a:lnTo>
                      <a:pt x="18" y="26"/>
                    </a:lnTo>
                    <a:lnTo>
                      <a:pt x="18" y="26"/>
                    </a:lnTo>
                    <a:lnTo>
                      <a:pt x="17" y="26"/>
                    </a:lnTo>
                    <a:lnTo>
                      <a:pt x="17" y="26"/>
                    </a:lnTo>
                    <a:lnTo>
                      <a:pt x="15" y="28"/>
                    </a:lnTo>
                    <a:lnTo>
                      <a:pt x="15" y="28"/>
                    </a:lnTo>
                    <a:lnTo>
                      <a:pt x="14" y="29"/>
                    </a:lnTo>
                    <a:lnTo>
                      <a:pt x="13" y="29"/>
                    </a:lnTo>
                    <a:lnTo>
                      <a:pt x="13" y="31"/>
                    </a:lnTo>
                    <a:lnTo>
                      <a:pt x="11" y="32"/>
                    </a:lnTo>
                    <a:lnTo>
                      <a:pt x="10" y="33"/>
                    </a:lnTo>
                    <a:lnTo>
                      <a:pt x="8" y="35"/>
                    </a:lnTo>
                    <a:lnTo>
                      <a:pt x="7" y="36"/>
                    </a:lnTo>
                    <a:lnTo>
                      <a:pt x="7" y="38"/>
                    </a:lnTo>
                    <a:lnTo>
                      <a:pt x="6" y="39"/>
                    </a:lnTo>
                    <a:lnTo>
                      <a:pt x="4" y="40"/>
                    </a:lnTo>
                    <a:lnTo>
                      <a:pt x="3" y="43"/>
                    </a:lnTo>
                    <a:lnTo>
                      <a:pt x="3" y="56"/>
                    </a:lnTo>
                    <a:lnTo>
                      <a:pt x="1" y="56"/>
                    </a:lnTo>
                    <a:lnTo>
                      <a:pt x="1" y="43"/>
                    </a:lnTo>
                    <a:lnTo>
                      <a:pt x="0" y="43"/>
                    </a:lnTo>
                    <a:lnTo>
                      <a:pt x="0" y="43"/>
                    </a:lnTo>
                    <a:lnTo>
                      <a:pt x="1" y="43"/>
                    </a:lnTo>
                    <a:lnTo>
                      <a:pt x="1" y="43"/>
                    </a:lnTo>
                    <a:lnTo>
                      <a:pt x="1" y="43"/>
                    </a:lnTo>
                    <a:lnTo>
                      <a:pt x="1" y="42"/>
                    </a:lnTo>
                    <a:lnTo>
                      <a:pt x="1" y="42"/>
                    </a:lnTo>
                    <a:lnTo>
                      <a:pt x="1" y="42"/>
                    </a:lnTo>
                    <a:lnTo>
                      <a:pt x="1" y="42"/>
                    </a:lnTo>
                    <a:lnTo>
                      <a:pt x="1" y="0"/>
                    </a:lnTo>
                    <a:lnTo>
                      <a:pt x="3" y="0"/>
                    </a:lnTo>
                    <a:lnTo>
                      <a:pt x="3" y="38"/>
                    </a:lnTo>
                    <a:lnTo>
                      <a:pt x="4" y="36"/>
                    </a:lnTo>
                    <a:lnTo>
                      <a:pt x="6" y="35"/>
                    </a:lnTo>
                    <a:lnTo>
                      <a:pt x="6" y="33"/>
                    </a:lnTo>
                    <a:lnTo>
                      <a:pt x="7" y="33"/>
                    </a:lnTo>
                    <a:lnTo>
                      <a:pt x="8" y="32"/>
                    </a:lnTo>
                    <a:lnTo>
                      <a:pt x="8" y="31"/>
                    </a:lnTo>
                    <a:lnTo>
                      <a:pt x="10" y="29"/>
                    </a:lnTo>
                    <a:lnTo>
                      <a:pt x="11" y="29"/>
                    </a:lnTo>
                    <a:lnTo>
                      <a:pt x="13" y="28"/>
                    </a:lnTo>
                    <a:lnTo>
                      <a:pt x="14" y="26"/>
                    </a:lnTo>
                    <a:lnTo>
                      <a:pt x="14" y="25"/>
                    </a:lnTo>
                    <a:lnTo>
                      <a:pt x="15" y="25"/>
                    </a:lnTo>
                    <a:lnTo>
                      <a:pt x="17" y="24"/>
                    </a:lnTo>
                    <a:lnTo>
                      <a:pt x="18" y="24"/>
                    </a:lnTo>
                    <a:lnTo>
                      <a:pt x="18" y="24"/>
                    </a:lnTo>
                    <a:lnTo>
                      <a:pt x="19" y="24"/>
                    </a:lnTo>
                    <a:lnTo>
                      <a:pt x="19" y="24"/>
                    </a:lnTo>
                    <a:lnTo>
                      <a:pt x="21" y="24"/>
                    </a:lnTo>
                    <a:lnTo>
                      <a:pt x="21" y="24"/>
                    </a:lnTo>
                    <a:lnTo>
                      <a:pt x="21" y="24"/>
                    </a:lnTo>
                    <a:lnTo>
                      <a:pt x="21" y="25"/>
                    </a:lnTo>
                    <a:lnTo>
                      <a:pt x="22" y="25"/>
                    </a:lnTo>
                    <a:lnTo>
                      <a:pt x="22" y="25"/>
                    </a:lnTo>
                    <a:lnTo>
                      <a:pt x="22" y="26"/>
                    </a:lnTo>
                    <a:lnTo>
                      <a:pt x="22" y="26"/>
                    </a:lnTo>
                    <a:lnTo>
                      <a:pt x="22" y="26"/>
                    </a:lnTo>
                    <a:lnTo>
                      <a:pt x="22" y="28"/>
                    </a:lnTo>
                    <a:lnTo>
                      <a:pt x="22" y="28"/>
                    </a:lnTo>
                    <a:lnTo>
                      <a:pt x="22" y="29"/>
                    </a:lnTo>
                    <a:lnTo>
                      <a:pt x="22" y="29"/>
                    </a:lnTo>
                    <a:lnTo>
                      <a:pt x="22" y="31"/>
                    </a:lnTo>
                    <a:lnTo>
                      <a:pt x="22" y="32"/>
                    </a:lnTo>
                    <a:lnTo>
                      <a:pt x="22" y="56"/>
                    </a:lnTo>
                    <a:close/>
                  </a:path>
                </a:pathLst>
              </a:custGeom>
              <a:solidFill>
                <a:srgbClr val="1F1A17"/>
              </a:solidFill>
              <a:ln w="9525">
                <a:noFill/>
                <a:round/>
                <a:headEnd/>
                <a:tailEnd/>
              </a:ln>
            </p:spPr>
            <p:txBody>
              <a:bodyPr/>
              <a:lstStyle/>
              <a:p>
                <a:pPr>
                  <a:defRPr/>
                </a:pPr>
                <a:endParaRPr lang="en-US"/>
              </a:p>
            </p:txBody>
          </p:sp>
          <p:sp>
            <p:nvSpPr>
              <p:cNvPr id="408623" name="Freeform 47"/>
              <p:cNvSpPr>
                <a:spLocks/>
              </p:cNvSpPr>
              <p:nvPr/>
            </p:nvSpPr>
            <p:spPr bwMode="auto">
              <a:xfrm>
                <a:off x="2702" y="957"/>
                <a:ext cx="31" cy="56"/>
              </a:xfrm>
              <a:custGeom>
                <a:avLst/>
                <a:gdLst/>
                <a:ahLst/>
                <a:cxnLst>
                  <a:cxn ang="0">
                    <a:pos x="31" y="2"/>
                  </a:cxn>
                  <a:cxn ang="0">
                    <a:pos x="14" y="11"/>
                  </a:cxn>
                  <a:cxn ang="0">
                    <a:pos x="14" y="56"/>
                  </a:cxn>
                  <a:cxn ang="0">
                    <a:pos x="13" y="56"/>
                  </a:cxn>
                  <a:cxn ang="0">
                    <a:pos x="13" y="13"/>
                  </a:cxn>
                  <a:cxn ang="0">
                    <a:pos x="0" y="18"/>
                  </a:cxn>
                  <a:cxn ang="0">
                    <a:pos x="0" y="15"/>
                  </a:cxn>
                  <a:cxn ang="0">
                    <a:pos x="13" y="10"/>
                  </a:cxn>
                  <a:cxn ang="0">
                    <a:pos x="13" y="4"/>
                  </a:cxn>
                  <a:cxn ang="0">
                    <a:pos x="14" y="4"/>
                  </a:cxn>
                  <a:cxn ang="0">
                    <a:pos x="14" y="8"/>
                  </a:cxn>
                  <a:cxn ang="0">
                    <a:pos x="31" y="0"/>
                  </a:cxn>
                  <a:cxn ang="0">
                    <a:pos x="31" y="2"/>
                  </a:cxn>
                </a:cxnLst>
                <a:rect l="0" t="0" r="r" b="b"/>
                <a:pathLst>
                  <a:path w="31" h="56">
                    <a:moveTo>
                      <a:pt x="31" y="2"/>
                    </a:moveTo>
                    <a:lnTo>
                      <a:pt x="14" y="11"/>
                    </a:lnTo>
                    <a:lnTo>
                      <a:pt x="14" y="56"/>
                    </a:lnTo>
                    <a:lnTo>
                      <a:pt x="13" y="56"/>
                    </a:lnTo>
                    <a:lnTo>
                      <a:pt x="13" y="13"/>
                    </a:lnTo>
                    <a:lnTo>
                      <a:pt x="0" y="18"/>
                    </a:lnTo>
                    <a:lnTo>
                      <a:pt x="0" y="15"/>
                    </a:lnTo>
                    <a:lnTo>
                      <a:pt x="13" y="10"/>
                    </a:lnTo>
                    <a:lnTo>
                      <a:pt x="13" y="4"/>
                    </a:lnTo>
                    <a:lnTo>
                      <a:pt x="14" y="4"/>
                    </a:lnTo>
                    <a:lnTo>
                      <a:pt x="14" y="8"/>
                    </a:lnTo>
                    <a:lnTo>
                      <a:pt x="31" y="0"/>
                    </a:lnTo>
                    <a:lnTo>
                      <a:pt x="31" y="2"/>
                    </a:lnTo>
                    <a:close/>
                  </a:path>
                </a:pathLst>
              </a:custGeom>
              <a:solidFill>
                <a:srgbClr val="1F1A17"/>
              </a:solidFill>
              <a:ln w="9525">
                <a:noFill/>
                <a:round/>
                <a:headEnd/>
                <a:tailEnd/>
              </a:ln>
            </p:spPr>
            <p:txBody>
              <a:bodyPr/>
              <a:lstStyle/>
              <a:p>
                <a:pPr>
                  <a:defRPr/>
                </a:pPr>
                <a:endParaRPr lang="en-US"/>
              </a:p>
            </p:txBody>
          </p:sp>
          <p:sp>
            <p:nvSpPr>
              <p:cNvPr id="408624" name="Freeform 48"/>
              <p:cNvSpPr>
                <a:spLocks noEditPoints="1"/>
              </p:cNvSpPr>
              <p:nvPr/>
            </p:nvSpPr>
            <p:spPr bwMode="auto">
              <a:xfrm>
                <a:off x="2738" y="972"/>
                <a:ext cx="2" cy="41"/>
              </a:xfrm>
              <a:custGeom>
                <a:avLst/>
                <a:gdLst/>
                <a:ahLst/>
                <a:cxnLst>
                  <a:cxn ang="0">
                    <a:pos x="2" y="6"/>
                  </a:cxn>
                  <a:cxn ang="0">
                    <a:pos x="0" y="6"/>
                  </a:cxn>
                  <a:cxn ang="0">
                    <a:pos x="0" y="0"/>
                  </a:cxn>
                  <a:cxn ang="0">
                    <a:pos x="2" y="0"/>
                  </a:cxn>
                  <a:cxn ang="0">
                    <a:pos x="2" y="6"/>
                  </a:cxn>
                  <a:cxn ang="0">
                    <a:pos x="2" y="9"/>
                  </a:cxn>
                  <a:cxn ang="0">
                    <a:pos x="2" y="41"/>
                  </a:cxn>
                  <a:cxn ang="0">
                    <a:pos x="0" y="41"/>
                  </a:cxn>
                  <a:cxn ang="0">
                    <a:pos x="0" y="9"/>
                  </a:cxn>
                  <a:cxn ang="0">
                    <a:pos x="2" y="9"/>
                  </a:cxn>
                </a:cxnLst>
                <a:rect l="0" t="0" r="r" b="b"/>
                <a:pathLst>
                  <a:path w="2" h="41">
                    <a:moveTo>
                      <a:pt x="2" y="6"/>
                    </a:moveTo>
                    <a:lnTo>
                      <a:pt x="0" y="6"/>
                    </a:lnTo>
                    <a:lnTo>
                      <a:pt x="0" y="0"/>
                    </a:lnTo>
                    <a:lnTo>
                      <a:pt x="2" y="0"/>
                    </a:lnTo>
                    <a:lnTo>
                      <a:pt x="2" y="6"/>
                    </a:lnTo>
                    <a:close/>
                    <a:moveTo>
                      <a:pt x="2" y="9"/>
                    </a:moveTo>
                    <a:lnTo>
                      <a:pt x="2" y="41"/>
                    </a:lnTo>
                    <a:lnTo>
                      <a:pt x="0" y="41"/>
                    </a:lnTo>
                    <a:lnTo>
                      <a:pt x="0" y="9"/>
                    </a:lnTo>
                    <a:lnTo>
                      <a:pt x="2" y="9"/>
                    </a:lnTo>
                    <a:close/>
                  </a:path>
                </a:pathLst>
              </a:custGeom>
              <a:solidFill>
                <a:srgbClr val="1F1A17"/>
              </a:solidFill>
              <a:ln w="9525">
                <a:noFill/>
                <a:round/>
                <a:headEnd/>
                <a:tailEnd/>
              </a:ln>
            </p:spPr>
            <p:txBody>
              <a:bodyPr/>
              <a:lstStyle/>
              <a:p>
                <a:pPr>
                  <a:defRPr/>
                </a:pPr>
                <a:endParaRPr lang="en-US"/>
              </a:p>
            </p:txBody>
          </p:sp>
          <p:sp>
            <p:nvSpPr>
              <p:cNvPr id="408625" name="Freeform 49"/>
              <p:cNvSpPr>
                <a:spLocks noEditPoints="1"/>
              </p:cNvSpPr>
              <p:nvPr/>
            </p:nvSpPr>
            <p:spPr bwMode="auto">
              <a:xfrm>
                <a:off x="2747" y="979"/>
                <a:ext cx="25" cy="47"/>
              </a:xfrm>
              <a:custGeom>
                <a:avLst/>
                <a:gdLst/>
                <a:ahLst/>
                <a:cxnLst>
                  <a:cxn ang="0">
                    <a:pos x="25" y="14"/>
                  </a:cxn>
                  <a:cxn ang="0">
                    <a:pos x="23" y="18"/>
                  </a:cxn>
                  <a:cxn ang="0">
                    <a:pos x="22" y="22"/>
                  </a:cxn>
                  <a:cxn ang="0">
                    <a:pos x="18" y="25"/>
                  </a:cxn>
                  <a:cxn ang="0">
                    <a:pos x="14" y="28"/>
                  </a:cxn>
                  <a:cxn ang="0">
                    <a:pos x="11" y="31"/>
                  </a:cxn>
                  <a:cxn ang="0">
                    <a:pos x="8" y="32"/>
                  </a:cxn>
                  <a:cxn ang="0">
                    <a:pos x="4" y="34"/>
                  </a:cxn>
                  <a:cxn ang="0">
                    <a:pos x="3" y="47"/>
                  </a:cxn>
                  <a:cxn ang="0">
                    <a:pos x="0" y="13"/>
                  </a:cxn>
                  <a:cxn ang="0">
                    <a:pos x="0" y="10"/>
                  </a:cxn>
                  <a:cxn ang="0">
                    <a:pos x="3" y="0"/>
                  </a:cxn>
                  <a:cxn ang="0">
                    <a:pos x="5" y="7"/>
                  </a:cxn>
                  <a:cxn ang="0">
                    <a:pos x="9" y="6"/>
                  </a:cxn>
                  <a:cxn ang="0">
                    <a:pos x="14" y="4"/>
                  </a:cxn>
                  <a:cxn ang="0">
                    <a:pos x="16" y="3"/>
                  </a:cxn>
                  <a:cxn ang="0">
                    <a:pos x="21" y="3"/>
                  </a:cxn>
                  <a:cxn ang="0">
                    <a:pos x="23" y="4"/>
                  </a:cxn>
                  <a:cxn ang="0">
                    <a:pos x="25" y="7"/>
                  </a:cxn>
                  <a:cxn ang="0">
                    <a:pos x="25" y="10"/>
                  </a:cxn>
                  <a:cxn ang="0">
                    <a:pos x="23" y="11"/>
                  </a:cxn>
                  <a:cxn ang="0">
                    <a:pos x="23" y="9"/>
                  </a:cxn>
                  <a:cxn ang="0">
                    <a:pos x="22" y="7"/>
                  </a:cxn>
                  <a:cxn ang="0">
                    <a:pos x="21" y="6"/>
                  </a:cxn>
                  <a:cxn ang="0">
                    <a:pos x="18" y="4"/>
                  </a:cxn>
                  <a:cxn ang="0">
                    <a:pos x="15" y="6"/>
                  </a:cxn>
                  <a:cxn ang="0">
                    <a:pos x="12" y="7"/>
                  </a:cxn>
                  <a:cxn ang="0">
                    <a:pos x="8" y="9"/>
                  </a:cxn>
                  <a:cxn ang="0">
                    <a:pos x="3" y="11"/>
                  </a:cxn>
                  <a:cxn ang="0">
                    <a:pos x="4" y="31"/>
                  </a:cxn>
                  <a:cxn ang="0">
                    <a:pos x="7" y="29"/>
                  </a:cxn>
                  <a:cxn ang="0">
                    <a:pos x="9" y="28"/>
                  </a:cxn>
                  <a:cxn ang="0">
                    <a:pos x="12" y="27"/>
                  </a:cxn>
                  <a:cxn ang="0">
                    <a:pos x="16" y="24"/>
                  </a:cxn>
                  <a:cxn ang="0">
                    <a:pos x="19" y="21"/>
                  </a:cxn>
                  <a:cxn ang="0">
                    <a:pos x="22" y="17"/>
                  </a:cxn>
                  <a:cxn ang="0">
                    <a:pos x="23" y="14"/>
                  </a:cxn>
                </a:cxnLst>
                <a:rect l="0" t="0" r="r" b="b"/>
                <a:pathLst>
                  <a:path w="25" h="47">
                    <a:moveTo>
                      <a:pt x="25" y="11"/>
                    </a:moveTo>
                    <a:lnTo>
                      <a:pt x="25" y="14"/>
                    </a:lnTo>
                    <a:lnTo>
                      <a:pt x="25" y="16"/>
                    </a:lnTo>
                    <a:lnTo>
                      <a:pt x="23" y="18"/>
                    </a:lnTo>
                    <a:lnTo>
                      <a:pt x="23" y="20"/>
                    </a:lnTo>
                    <a:lnTo>
                      <a:pt x="22" y="22"/>
                    </a:lnTo>
                    <a:lnTo>
                      <a:pt x="19" y="24"/>
                    </a:lnTo>
                    <a:lnTo>
                      <a:pt x="18" y="25"/>
                    </a:lnTo>
                    <a:lnTo>
                      <a:pt x="15" y="27"/>
                    </a:lnTo>
                    <a:lnTo>
                      <a:pt x="14" y="28"/>
                    </a:lnTo>
                    <a:lnTo>
                      <a:pt x="12" y="29"/>
                    </a:lnTo>
                    <a:lnTo>
                      <a:pt x="11" y="31"/>
                    </a:lnTo>
                    <a:lnTo>
                      <a:pt x="9" y="31"/>
                    </a:lnTo>
                    <a:lnTo>
                      <a:pt x="8" y="32"/>
                    </a:lnTo>
                    <a:lnTo>
                      <a:pt x="7" y="32"/>
                    </a:lnTo>
                    <a:lnTo>
                      <a:pt x="4" y="34"/>
                    </a:lnTo>
                    <a:lnTo>
                      <a:pt x="3" y="34"/>
                    </a:lnTo>
                    <a:lnTo>
                      <a:pt x="3" y="47"/>
                    </a:lnTo>
                    <a:lnTo>
                      <a:pt x="0" y="47"/>
                    </a:lnTo>
                    <a:lnTo>
                      <a:pt x="0" y="13"/>
                    </a:lnTo>
                    <a:lnTo>
                      <a:pt x="0" y="10"/>
                    </a:lnTo>
                    <a:lnTo>
                      <a:pt x="0" y="10"/>
                    </a:lnTo>
                    <a:lnTo>
                      <a:pt x="0" y="0"/>
                    </a:lnTo>
                    <a:lnTo>
                      <a:pt x="3" y="0"/>
                    </a:lnTo>
                    <a:lnTo>
                      <a:pt x="3" y="9"/>
                    </a:lnTo>
                    <a:lnTo>
                      <a:pt x="5" y="7"/>
                    </a:lnTo>
                    <a:lnTo>
                      <a:pt x="8" y="6"/>
                    </a:lnTo>
                    <a:lnTo>
                      <a:pt x="9" y="6"/>
                    </a:lnTo>
                    <a:lnTo>
                      <a:pt x="12" y="4"/>
                    </a:lnTo>
                    <a:lnTo>
                      <a:pt x="14" y="4"/>
                    </a:lnTo>
                    <a:lnTo>
                      <a:pt x="15" y="3"/>
                    </a:lnTo>
                    <a:lnTo>
                      <a:pt x="16" y="3"/>
                    </a:lnTo>
                    <a:lnTo>
                      <a:pt x="18" y="3"/>
                    </a:lnTo>
                    <a:lnTo>
                      <a:pt x="21" y="3"/>
                    </a:lnTo>
                    <a:lnTo>
                      <a:pt x="22" y="3"/>
                    </a:lnTo>
                    <a:lnTo>
                      <a:pt x="23" y="4"/>
                    </a:lnTo>
                    <a:lnTo>
                      <a:pt x="23" y="6"/>
                    </a:lnTo>
                    <a:lnTo>
                      <a:pt x="25" y="7"/>
                    </a:lnTo>
                    <a:lnTo>
                      <a:pt x="25" y="9"/>
                    </a:lnTo>
                    <a:lnTo>
                      <a:pt x="25" y="10"/>
                    </a:lnTo>
                    <a:lnTo>
                      <a:pt x="25" y="11"/>
                    </a:lnTo>
                    <a:close/>
                    <a:moveTo>
                      <a:pt x="23" y="11"/>
                    </a:moveTo>
                    <a:lnTo>
                      <a:pt x="23" y="10"/>
                    </a:lnTo>
                    <a:lnTo>
                      <a:pt x="23" y="9"/>
                    </a:lnTo>
                    <a:lnTo>
                      <a:pt x="23" y="7"/>
                    </a:lnTo>
                    <a:lnTo>
                      <a:pt x="22" y="7"/>
                    </a:lnTo>
                    <a:lnTo>
                      <a:pt x="22" y="6"/>
                    </a:lnTo>
                    <a:lnTo>
                      <a:pt x="21" y="6"/>
                    </a:lnTo>
                    <a:lnTo>
                      <a:pt x="19" y="6"/>
                    </a:lnTo>
                    <a:lnTo>
                      <a:pt x="18" y="4"/>
                    </a:lnTo>
                    <a:lnTo>
                      <a:pt x="16" y="6"/>
                    </a:lnTo>
                    <a:lnTo>
                      <a:pt x="15" y="6"/>
                    </a:lnTo>
                    <a:lnTo>
                      <a:pt x="14" y="6"/>
                    </a:lnTo>
                    <a:lnTo>
                      <a:pt x="12" y="7"/>
                    </a:lnTo>
                    <a:lnTo>
                      <a:pt x="9" y="7"/>
                    </a:lnTo>
                    <a:lnTo>
                      <a:pt x="8" y="9"/>
                    </a:lnTo>
                    <a:lnTo>
                      <a:pt x="5" y="10"/>
                    </a:lnTo>
                    <a:lnTo>
                      <a:pt x="3" y="11"/>
                    </a:lnTo>
                    <a:lnTo>
                      <a:pt x="3" y="32"/>
                    </a:lnTo>
                    <a:lnTo>
                      <a:pt x="4" y="31"/>
                    </a:lnTo>
                    <a:lnTo>
                      <a:pt x="5" y="31"/>
                    </a:lnTo>
                    <a:lnTo>
                      <a:pt x="7" y="29"/>
                    </a:lnTo>
                    <a:lnTo>
                      <a:pt x="8" y="29"/>
                    </a:lnTo>
                    <a:lnTo>
                      <a:pt x="9" y="28"/>
                    </a:lnTo>
                    <a:lnTo>
                      <a:pt x="11" y="28"/>
                    </a:lnTo>
                    <a:lnTo>
                      <a:pt x="12" y="27"/>
                    </a:lnTo>
                    <a:lnTo>
                      <a:pt x="14" y="25"/>
                    </a:lnTo>
                    <a:lnTo>
                      <a:pt x="16" y="24"/>
                    </a:lnTo>
                    <a:lnTo>
                      <a:pt x="18" y="22"/>
                    </a:lnTo>
                    <a:lnTo>
                      <a:pt x="19" y="21"/>
                    </a:lnTo>
                    <a:lnTo>
                      <a:pt x="21" y="18"/>
                    </a:lnTo>
                    <a:lnTo>
                      <a:pt x="22" y="17"/>
                    </a:lnTo>
                    <a:lnTo>
                      <a:pt x="22" y="16"/>
                    </a:lnTo>
                    <a:lnTo>
                      <a:pt x="23" y="14"/>
                    </a:lnTo>
                    <a:lnTo>
                      <a:pt x="23" y="11"/>
                    </a:lnTo>
                    <a:close/>
                  </a:path>
                </a:pathLst>
              </a:custGeom>
              <a:solidFill>
                <a:srgbClr val="1F1A17"/>
              </a:solidFill>
              <a:ln w="9525">
                <a:noFill/>
                <a:round/>
                <a:headEnd/>
                <a:tailEnd/>
              </a:ln>
            </p:spPr>
            <p:txBody>
              <a:bodyPr/>
              <a:lstStyle/>
              <a:p>
                <a:pPr>
                  <a:defRPr/>
                </a:pPr>
                <a:endParaRPr lang="en-US"/>
              </a:p>
            </p:txBody>
          </p:sp>
          <p:sp>
            <p:nvSpPr>
              <p:cNvPr id="408626" name="Freeform 50"/>
              <p:cNvSpPr>
                <a:spLocks noEditPoints="1"/>
              </p:cNvSpPr>
              <p:nvPr/>
            </p:nvSpPr>
            <p:spPr bwMode="auto">
              <a:xfrm>
                <a:off x="2777" y="979"/>
                <a:ext cx="25" cy="47"/>
              </a:xfrm>
              <a:custGeom>
                <a:avLst/>
                <a:gdLst/>
                <a:ahLst/>
                <a:cxnLst>
                  <a:cxn ang="0">
                    <a:pos x="25" y="14"/>
                  </a:cxn>
                  <a:cxn ang="0">
                    <a:pos x="24" y="18"/>
                  </a:cxn>
                  <a:cxn ang="0">
                    <a:pos x="22" y="22"/>
                  </a:cxn>
                  <a:cxn ang="0">
                    <a:pos x="18" y="25"/>
                  </a:cxn>
                  <a:cxn ang="0">
                    <a:pos x="14" y="28"/>
                  </a:cxn>
                  <a:cxn ang="0">
                    <a:pos x="11" y="31"/>
                  </a:cxn>
                  <a:cxn ang="0">
                    <a:pos x="9" y="32"/>
                  </a:cxn>
                  <a:cxn ang="0">
                    <a:pos x="4" y="34"/>
                  </a:cxn>
                  <a:cxn ang="0">
                    <a:pos x="3" y="47"/>
                  </a:cxn>
                  <a:cxn ang="0">
                    <a:pos x="0" y="13"/>
                  </a:cxn>
                  <a:cxn ang="0">
                    <a:pos x="0" y="10"/>
                  </a:cxn>
                  <a:cxn ang="0">
                    <a:pos x="3" y="0"/>
                  </a:cxn>
                  <a:cxn ang="0">
                    <a:pos x="6" y="7"/>
                  </a:cxn>
                  <a:cxn ang="0">
                    <a:pos x="10" y="6"/>
                  </a:cxn>
                  <a:cxn ang="0">
                    <a:pos x="14" y="4"/>
                  </a:cxn>
                  <a:cxn ang="0">
                    <a:pos x="17" y="3"/>
                  </a:cxn>
                  <a:cxn ang="0">
                    <a:pos x="21" y="3"/>
                  </a:cxn>
                  <a:cxn ang="0">
                    <a:pos x="22" y="4"/>
                  </a:cxn>
                  <a:cxn ang="0">
                    <a:pos x="25" y="7"/>
                  </a:cxn>
                  <a:cxn ang="0">
                    <a:pos x="25" y="10"/>
                  </a:cxn>
                  <a:cxn ang="0">
                    <a:pos x="24" y="11"/>
                  </a:cxn>
                  <a:cxn ang="0">
                    <a:pos x="24" y="9"/>
                  </a:cxn>
                  <a:cxn ang="0">
                    <a:pos x="22" y="7"/>
                  </a:cxn>
                  <a:cxn ang="0">
                    <a:pos x="21" y="6"/>
                  </a:cxn>
                  <a:cxn ang="0">
                    <a:pos x="18" y="4"/>
                  </a:cxn>
                  <a:cxn ang="0">
                    <a:pos x="15" y="6"/>
                  </a:cxn>
                  <a:cxn ang="0">
                    <a:pos x="13" y="7"/>
                  </a:cxn>
                  <a:cxn ang="0">
                    <a:pos x="9" y="9"/>
                  </a:cxn>
                  <a:cxn ang="0">
                    <a:pos x="3" y="11"/>
                  </a:cxn>
                  <a:cxn ang="0">
                    <a:pos x="4" y="31"/>
                  </a:cxn>
                  <a:cxn ang="0">
                    <a:pos x="7" y="29"/>
                  </a:cxn>
                  <a:cxn ang="0">
                    <a:pos x="10" y="28"/>
                  </a:cxn>
                  <a:cxn ang="0">
                    <a:pos x="13" y="27"/>
                  </a:cxn>
                  <a:cxn ang="0">
                    <a:pos x="17" y="24"/>
                  </a:cxn>
                  <a:cxn ang="0">
                    <a:pos x="20" y="21"/>
                  </a:cxn>
                  <a:cxn ang="0">
                    <a:pos x="22" y="17"/>
                  </a:cxn>
                  <a:cxn ang="0">
                    <a:pos x="24" y="14"/>
                  </a:cxn>
                </a:cxnLst>
                <a:rect l="0" t="0" r="r" b="b"/>
                <a:pathLst>
                  <a:path w="25" h="47">
                    <a:moveTo>
                      <a:pt x="25" y="11"/>
                    </a:moveTo>
                    <a:lnTo>
                      <a:pt x="25" y="14"/>
                    </a:lnTo>
                    <a:lnTo>
                      <a:pt x="25" y="16"/>
                    </a:lnTo>
                    <a:lnTo>
                      <a:pt x="24" y="18"/>
                    </a:lnTo>
                    <a:lnTo>
                      <a:pt x="24" y="20"/>
                    </a:lnTo>
                    <a:lnTo>
                      <a:pt x="22" y="22"/>
                    </a:lnTo>
                    <a:lnTo>
                      <a:pt x="20" y="24"/>
                    </a:lnTo>
                    <a:lnTo>
                      <a:pt x="18" y="25"/>
                    </a:lnTo>
                    <a:lnTo>
                      <a:pt x="15" y="27"/>
                    </a:lnTo>
                    <a:lnTo>
                      <a:pt x="14" y="28"/>
                    </a:lnTo>
                    <a:lnTo>
                      <a:pt x="13" y="29"/>
                    </a:lnTo>
                    <a:lnTo>
                      <a:pt x="11" y="31"/>
                    </a:lnTo>
                    <a:lnTo>
                      <a:pt x="10" y="31"/>
                    </a:lnTo>
                    <a:lnTo>
                      <a:pt x="9" y="32"/>
                    </a:lnTo>
                    <a:lnTo>
                      <a:pt x="7" y="32"/>
                    </a:lnTo>
                    <a:lnTo>
                      <a:pt x="4" y="34"/>
                    </a:lnTo>
                    <a:lnTo>
                      <a:pt x="3" y="34"/>
                    </a:lnTo>
                    <a:lnTo>
                      <a:pt x="3" y="47"/>
                    </a:lnTo>
                    <a:lnTo>
                      <a:pt x="0" y="47"/>
                    </a:lnTo>
                    <a:lnTo>
                      <a:pt x="0" y="13"/>
                    </a:lnTo>
                    <a:lnTo>
                      <a:pt x="0" y="10"/>
                    </a:lnTo>
                    <a:lnTo>
                      <a:pt x="0" y="10"/>
                    </a:lnTo>
                    <a:lnTo>
                      <a:pt x="0" y="0"/>
                    </a:lnTo>
                    <a:lnTo>
                      <a:pt x="3" y="0"/>
                    </a:lnTo>
                    <a:lnTo>
                      <a:pt x="3" y="9"/>
                    </a:lnTo>
                    <a:lnTo>
                      <a:pt x="6" y="7"/>
                    </a:lnTo>
                    <a:lnTo>
                      <a:pt x="7" y="6"/>
                    </a:lnTo>
                    <a:lnTo>
                      <a:pt x="10" y="6"/>
                    </a:lnTo>
                    <a:lnTo>
                      <a:pt x="13" y="4"/>
                    </a:lnTo>
                    <a:lnTo>
                      <a:pt x="14" y="4"/>
                    </a:lnTo>
                    <a:lnTo>
                      <a:pt x="15" y="3"/>
                    </a:lnTo>
                    <a:lnTo>
                      <a:pt x="17" y="3"/>
                    </a:lnTo>
                    <a:lnTo>
                      <a:pt x="18" y="3"/>
                    </a:lnTo>
                    <a:lnTo>
                      <a:pt x="21" y="3"/>
                    </a:lnTo>
                    <a:lnTo>
                      <a:pt x="22" y="3"/>
                    </a:lnTo>
                    <a:lnTo>
                      <a:pt x="22" y="4"/>
                    </a:lnTo>
                    <a:lnTo>
                      <a:pt x="24" y="6"/>
                    </a:lnTo>
                    <a:lnTo>
                      <a:pt x="25" y="7"/>
                    </a:lnTo>
                    <a:lnTo>
                      <a:pt x="25" y="9"/>
                    </a:lnTo>
                    <a:lnTo>
                      <a:pt x="25" y="10"/>
                    </a:lnTo>
                    <a:lnTo>
                      <a:pt x="25" y="11"/>
                    </a:lnTo>
                    <a:close/>
                    <a:moveTo>
                      <a:pt x="24" y="11"/>
                    </a:moveTo>
                    <a:lnTo>
                      <a:pt x="24" y="10"/>
                    </a:lnTo>
                    <a:lnTo>
                      <a:pt x="24" y="9"/>
                    </a:lnTo>
                    <a:lnTo>
                      <a:pt x="22" y="7"/>
                    </a:lnTo>
                    <a:lnTo>
                      <a:pt x="22" y="7"/>
                    </a:lnTo>
                    <a:lnTo>
                      <a:pt x="22" y="6"/>
                    </a:lnTo>
                    <a:lnTo>
                      <a:pt x="21" y="6"/>
                    </a:lnTo>
                    <a:lnTo>
                      <a:pt x="20" y="6"/>
                    </a:lnTo>
                    <a:lnTo>
                      <a:pt x="18" y="4"/>
                    </a:lnTo>
                    <a:lnTo>
                      <a:pt x="17" y="6"/>
                    </a:lnTo>
                    <a:lnTo>
                      <a:pt x="15" y="6"/>
                    </a:lnTo>
                    <a:lnTo>
                      <a:pt x="14" y="6"/>
                    </a:lnTo>
                    <a:lnTo>
                      <a:pt x="13" y="7"/>
                    </a:lnTo>
                    <a:lnTo>
                      <a:pt x="10" y="7"/>
                    </a:lnTo>
                    <a:lnTo>
                      <a:pt x="9" y="9"/>
                    </a:lnTo>
                    <a:lnTo>
                      <a:pt x="6" y="10"/>
                    </a:lnTo>
                    <a:lnTo>
                      <a:pt x="3" y="11"/>
                    </a:lnTo>
                    <a:lnTo>
                      <a:pt x="3" y="32"/>
                    </a:lnTo>
                    <a:lnTo>
                      <a:pt x="4" y="31"/>
                    </a:lnTo>
                    <a:lnTo>
                      <a:pt x="6" y="31"/>
                    </a:lnTo>
                    <a:lnTo>
                      <a:pt x="7" y="29"/>
                    </a:lnTo>
                    <a:lnTo>
                      <a:pt x="9" y="29"/>
                    </a:lnTo>
                    <a:lnTo>
                      <a:pt x="10" y="28"/>
                    </a:lnTo>
                    <a:lnTo>
                      <a:pt x="11" y="28"/>
                    </a:lnTo>
                    <a:lnTo>
                      <a:pt x="13" y="27"/>
                    </a:lnTo>
                    <a:lnTo>
                      <a:pt x="14" y="25"/>
                    </a:lnTo>
                    <a:lnTo>
                      <a:pt x="17" y="24"/>
                    </a:lnTo>
                    <a:lnTo>
                      <a:pt x="18" y="22"/>
                    </a:lnTo>
                    <a:lnTo>
                      <a:pt x="20" y="21"/>
                    </a:lnTo>
                    <a:lnTo>
                      <a:pt x="21" y="18"/>
                    </a:lnTo>
                    <a:lnTo>
                      <a:pt x="22" y="17"/>
                    </a:lnTo>
                    <a:lnTo>
                      <a:pt x="22" y="16"/>
                    </a:lnTo>
                    <a:lnTo>
                      <a:pt x="24" y="14"/>
                    </a:lnTo>
                    <a:lnTo>
                      <a:pt x="24" y="11"/>
                    </a:lnTo>
                    <a:close/>
                  </a:path>
                </a:pathLst>
              </a:custGeom>
              <a:solidFill>
                <a:srgbClr val="1F1A17"/>
              </a:solidFill>
              <a:ln w="9525">
                <a:noFill/>
                <a:round/>
                <a:headEnd/>
                <a:tailEnd/>
              </a:ln>
            </p:spPr>
            <p:txBody>
              <a:bodyPr/>
              <a:lstStyle/>
              <a:p>
                <a:pPr>
                  <a:defRPr/>
                </a:pPr>
                <a:endParaRPr lang="en-US"/>
              </a:p>
            </p:txBody>
          </p:sp>
          <p:sp>
            <p:nvSpPr>
              <p:cNvPr id="408627" name="Freeform 51"/>
              <p:cNvSpPr>
                <a:spLocks noEditPoints="1"/>
              </p:cNvSpPr>
              <p:nvPr/>
            </p:nvSpPr>
            <p:spPr bwMode="auto">
              <a:xfrm>
                <a:off x="2812" y="972"/>
                <a:ext cx="1" cy="41"/>
              </a:xfrm>
              <a:custGeom>
                <a:avLst/>
                <a:gdLst/>
                <a:ahLst/>
                <a:cxnLst>
                  <a:cxn ang="0">
                    <a:pos x="1" y="6"/>
                  </a:cxn>
                  <a:cxn ang="0">
                    <a:pos x="0" y="6"/>
                  </a:cxn>
                  <a:cxn ang="0">
                    <a:pos x="0" y="0"/>
                  </a:cxn>
                  <a:cxn ang="0">
                    <a:pos x="1" y="0"/>
                  </a:cxn>
                  <a:cxn ang="0">
                    <a:pos x="1" y="6"/>
                  </a:cxn>
                  <a:cxn ang="0">
                    <a:pos x="1" y="9"/>
                  </a:cxn>
                  <a:cxn ang="0">
                    <a:pos x="1" y="41"/>
                  </a:cxn>
                  <a:cxn ang="0">
                    <a:pos x="0" y="41"/>
                  </a:cxn>
                  <a:cxn ang="0">
                    <a:pos x="0" y="9"/>
                  </a:cxn>
                  <a:cxn ang="0">
                    <a:pos x="1" y="9"/>
                  </a:cxn>
                </a:cxnLst>
                <a:rect l="0" t="0" r="r" b="b"/>
                <a:pathLst>
                  <a:path w="1" h="41">
                    <a:moveTo>
                      <a:pt x="1" y="6"/>
                    </a:moveTo>
                    <a:lnTo>
                      <a:pt x="0" y="6"/>
                    </a:lnTo>
                    <a:lnTo>
                      <a:pt x="0" y="0"/>
                    </a:lnTo>
                    <a:lnTo>
                      <a:pt x="1" y="0"/>
                    </a:lnTo>
                    <a:lnTo>
                      <a:pt x="1" y="6"/>
                    </a:lnTo>
                    <a:close/>
                    <a:moveTo>
                      <a:pt x="1" y="9"/>
                    </a:moveTo>
                    <a:lnTo>
                      <a:pt x="1" y="41"/>
                    </a:lnTo>
                    <a:lnTo>
                      <a:pt x="0" y="41"/>
                    </a:lnTo>
                    <a:lnTo>
                      <a:pt x="0" y="9"/>
                    </a:lnTo>
                    <a:lnTo>
                      <a:pt x="1" y="9"/>
                    </a:lnTo>
                    <a:close/>
                  </a:path>
                </a:pathLst>
              </a:custGeom>
              <a:solidFill>
                <a:srgbClr val="1F1A17"/>
              </a:solidFill>
              <a:ln w="9525">
                <a:noFill/>
                <a:round/>
                <a:headEnd/>
                <a:tailEnd/>
              </a:ln>
            </p:spPr>
            <p:txBody>
              <a:bodyPr/>
              <a:lstStyle/>
              <a:p>
                <a:pPr>
                  <a:defRPr/>
                </a:pPr>
                <a:endParaRPr lang="en-US"/>
              </a:p>
            </p:txBody>
          </p:sp>
          <p:sp>
            <p:nvSpPr>
              <p:cNvPr id="408628" name="Freeform 52"/>
              <p:cNvSpPr>
                <a:spLocks/>
              </p:cNvSpPr>
              <p:nvPr/>
            </p:nvSpPr>
            <p:spPr bwMode="auto">
              <a:xfrm>
                <a:off x="2819" y="981"/>
                <a:ext cx="21" cy="32"/>
              </a:xfrm>
              <a:custGeom>
                <a:avLst/>
                <a:gdLst/>
                <a:ahLst/>
                <a:cxnLst>
                  <a:cxn ang="0">
                    <a:pos x="18" y="32"/>
                  </a:cxn>
                  <a:cxn ang="0">
                    <a:pos x="18" y="14"/>
                  </a:cxn>
                  <a:cxn ang="0">
                    <a:pos x="18" y="11"/>
                  </a:cxn>
                  <a:cxn ang="0">
                    <a:pos x="18" y="9"/>
                  </a:cxn>
                  <a:cxn ang="0">
                    <a:pos x="18" y="8"/>
                  </a:cxn>
                  <a:cxn ang="0">
                    <a:pos x="18" y="5"/>
                  </a:cxn>
                  <a:cxn ang="0">
                    <a:pos x="16" y="4"/>
                  </a:cxn>
                  <a:cxn ang="0">
                    <a:pos x="16" y="4"/>
                  </a:cxn>
                  <a:cxn ang="0">
                    <a:pos x="16" y="2"/>
                  </a:cxn>
                  <a:cxn ang="0">
                    <a:pos x="15" y="2"/>
                  </a:cxn>
                  <a:cxn ang="0">
                    <a:pos x="15" y="2"/>
                  </a:cxn>
                  <a:cxn ang="0">
                    <a:pos x="15" y="2"/>
                  </a:cxn>
                  <a:cxn ang="0">
                    <a:pos x="15" y="2"/>
                  </a:cxn>
                  <a:cxn ang="0">
                    <a:pos x="14" y="4"/>
                  </a:cxn>
                  <a:cxn ang="0">
                    <a:pos x="11" y="5"/>
                  </a:cxn>
                  <a:cxn ang="0">
                    <a:pos x="8" y="9"/>
                  </a:cxn>
                  <a:cxn ang="0">
                    <a:pos x="4" y="14"/>
                  </a:cxn>
                  <a:cxn ang="0">
                    <a:pos x="3" y="32"/>
                  </a:cxn>
                  <a:cxn ang="0">
                    <a:pos x="1" y="18"/>
                  </a:cxn>
                  <a:cxn ang="0">
                    <a:pos x="0" y="18"/>
                  </a:cxn>
                  <a:cxn ang="0">
                    <a:pos x="0" y="18"/>
                  </a:cxn>
                  <a:cxn ang="0">
                    <a:pos x="0" y="16"/>
                  </a:cxn>
                  <a:cxn ang="0">
                    <a:pos x="1" y="16"/>
                  </a:cxn>
                  <a:cxn ang="0">
                    <a:pos x="1" y="0"/>
                  </a:cxn>
                  <a:cxn ang="0">
                    <a:pos x="3" y="12"/>
                  </a:cxn>
                  <a:cxn ang="0">
                    <a:pos x="7" y="8"/>
                  </a:cxn>
                  <a:cxn ang="0">
                    <a:pos x="9" y="4"/>
                  </a:cxn>
                  <a:cxn ang="0">
                    <a:pos x="12" y="1"/>
                  </a:cxn>
                  <a:cxn ang="0">
                    <a:pos x="15" y="0"/>
                  </a:cxn>
                  <a:cxn ang="0">
                    <a:pos x="15" y="0"/>
                  </a:cxn>
                  <a:cxn ang="0">
                    <a:pos x="15" y="0"/>
                  </a:cxn>
                  <a:cxn ang="0">
                    <a:pos x="16" y="0"/>
                  </a:cxn>
                  <a:cxn ang="0">
                    <a:pos x="16" y="0"/>
                  </a:cxn>
                  <a:cxn ang="0">
                    <a:pos x="18" y="0"/>
                  </a:cxn>
                  <a:cxn ang="0">
                    <a:pos x="18" y="1"/>
                  </a:cxn>
                  <a:cxn ang="0">
                    <a:pos x="19" y="2"/>
                  </a:cxn>
                  <a:cxn ang="0">
                    <a:pos x="19" y="5"/>
                  </a:cxn>
                  <a:cxn ang="0">
                    <a:pos x="19" y="7"/>
                  </a:cxn>
                  <a:cxn ang="0">
                    <a:pos x="19" y="8"/>
                  </a:cxn>
                  <a:cxn ang="0">
                    <a:pos x="19" y="11"/>
                  </a:cxn>
                  <a:cxn ang="0">
                    <a:pos x="21" y="15"/>
                  </a:cxn>
                </a:cxnLst>
                <a:rect l="0" t="0" r="r" b="b"/>
                <a:pathLst>
                  <a:path w="21" h="32">
                    <a:moveTo>
                      <a:pt x="21" y="32"/>
                    </a:moveTo>
                    <a:lnTo>
                      <a:pt x="18" y="32"/>
                    </a:lnTo>
                    <a:lnTo>
                      <a:pt x="18" y="15"/>
                    </a:lnTo>
                    <a:lnTo>
                      <a:pt x="18" y="14"/>
                    </a:lnTo>
                    <a:lnTo>
                      <a:pt x="18" y="12"/>
                    </a:lnTo>
                    <a:lnTo>
                      <a:pt x="18" y="11"/>
                    </a:lnTo>
                    <a:lnTo>
                      <a:pt x="18" y="9"/>
                    </a:lnTo>
                    <a:lnTo>
                      <a:pt x="18" y="9"/>
                    </a:lnTo>
                    <a:lnTo>
                      <a:pt x="18" y="8"/>
                    </a:lnTo>
                    <a:lnTo>
                      <a:pt x="18" y="8"/>
                    </a:lnTo>
                    <a:lnTo>
                      <a:pt x="18" y="7"/>
                    </a:lnTo>
                    <a:lnTo>
                      <a:pt x="18" y="5"/>
                    </a:lnTo>
                    <a:lnTo>
                      <a:pt x="18" y="5"/>
                    </a:lnTo>
                    <a:lnTo>
                      <a:pt x="16" y="4"/>
                    </a:lnTo>
                    <a:lnTo>
                      <a:pt x="16" y="4"/>
                    </a:lnTo>
                    <a:lnTo>
                      <a:pt x="16" y="4"/>
                    </a:lnTo>
                    <a:lnTo>
                      <a:pt x="16" y="2"/>
                    </a:lnTo>
                    <a:lnTo>
                      <a:pt x="16" y="2"/>
                    </a:lnTo>
                    <a:lnTo>
                      <a:pt x="15" y="2"/>
                    </a:lnTo>
                    <a:lnTo>
                      <a:pt x="15" y="2"/>
                    </a:lnTo>
                    <a:lnTo>
                      <a:pt x="15" y="2"/>
                    </a:lnTo>
                    <a:lnTo>
                      <a:pt x="15" y="2"/>
                    </a:lnTo>
                    <a:lnTo>
                      <a:pt x="15" y="2"/>
                    </a:lnTo>
                    <a:lnTo>
                      <a:pt x="15" y="2"/>
                    </a:lnTo>
                    <a:lnTo>
                      <a:pt x="15" y="2"/>
                    </a:lnTo>
                    <a:lnTo>
                      <a:pt x="15" y="2"/>
                    </a:lnTo>
                    <a:lnTo>
                      <a:pt x="15" y="2"/>
                    </a:lnTo>
                    <a:lnTo>
                      <a:pt x="14" y="4"/>
                    </a:lnTo>
                    <a:lnTo>
                      <a:pt x="12" y="5"/>
                    </a:lnTo>
                    <a:lnTo>
                      <a:pt x="11" y="5"/>
                    </a:lnTo>
                    <a:lnTo>
                      <a:pt x="9" y="7"/>
                    </a:lnTo>
                    <a:lnTo>
                      <a:pt x="8" y="9"/>
                    </a:lnTo>
                    <a:lnTo>
                      <a:pt x="5" y="11"/>
                    </a:lnTo>
                    <a:lnTo>
                      <a:pt x="4" y="14"/>
                    </a:lnTo>
                    <a:lnTo>
                      <a:pt x="3" y="16"/>
                    </a:lnTo>
                    <a:lnTo>
                      <a:pt x="3" y="32"/>
                    </a:lnTo>
                    <a:lnTo>
                      <a:pt x="1" y="32"/>
                    </a:lnTo>
                    <a:lnTo>
                      <a:pt x="1" y="18"/>
                    </a:lnTo>
                    <a:lnTo>
                      <a:pt x="0" y="18"/>
                    </a:lnTo>
                    <a:lnTo>
                      <a:pt x="0" y="18"/>
                    </a:lnTo>
                    <a:lnTo>
                      <a:pt x="0" y="18"/>
                    </a:lnTo>
                    <a:lnTo>
                      <a:pt x="0" y="18"/>
                    </a:lnTo>
                    <a:lnTo>
                      <a:pt x="0" y="16"/>
                    </a:lnTo>
                    <a:lnTo>
                      <a:pt x="0" y="16"/>
                    </a:lnTo>
                    <a:lnTo>
                      <a:pt x="0" y="16"/>
                    </a:lnTo>
                    <a:lnTo>
                      <a:pt x="1" y="16"/>
                    </a:lnTo>
                    <a:lnTo>
                      <a:pt x="1" y="15"/>
                    </a:lnTo>
                    <a:lnTo>
                      <a:pt x="1" y="0"/>
                    </a:lnTo>
                    <a:lnTo>
                      <a:pt x="3" y="0"/>
                    </a:lnTo>
                    <a:lnTo>
                      <a:pt x="3" y="12"/>
                    </a:lnTo>
                    <a:lnTo>
                      <a:pt x="4" y="9"/>
                    </a:lnTo>
                    <a:lnTo>
                      <a:pt x="7" y="8"/>
                    </a:lnTo>
                    <a:lnTo>
                      <a:pt x="8" y="5"/>
                    </a:lnTo>
                    <a:lnTo>
                      <a:pt x="9" y="4"/>
                    </a:lnTo>
                    <a:lnTo>
                      <a:pt x="11" y="2"/>
                    </a:lnTo>
                    <a:lnTo>
                      <a:pt x="12" y="1"/>
                    </a:lnTo>
                    <a:lnTo>
                      <a:pt x="14" y="1"/>
                    </a:lnTo>
                    <a:lnTo>
                      <a:pt x="15" y="0"/>
                    </a:lnTo>
                    <a:lnTo>
                      <a:pt x="15" y="0"/>
                    </a:lnTo>
                    <a:lnTo>
                      <a:pt x="15" y="0"/>
                    </a:lnTo>
                    <a:lnTo>
                      <a:pt x="15" y="0"/>
                    </a:lnTo>
                    <a:lnTo>
                      <a:pt x="15" y="0"/>
                    </a:lnTo>
                    <a:lnTo>
                      <a:pt x="15" y="0"/>
                    </a:lnTo>
                    <a:lnTo>
                      <a:pt x="16" y="0"/>
                    </a:lnTo>
                    <a:lnTo>
                      <a:pt x="16" y="0"/>
                    </a:lnTo>
                    <a:lnTo>
                      <a:pt x="16" y="0"/>
                    </a:lnTo>
                    <a:lnTo>
                      <a:pt x="16" y="0"/>
                    </a:lnTo>
                    <a:lnTo>
                      <a:pt x="18" y="0"/>
                    </a:lnTo>
                    <a:lnTo>
                      <a:pt x="18" y="1"/>
                    </a:lnTo>
                    <a:lnTo>
                      <a:pt x="18" y="1"/>
                    </a:lnTo>
                    <a:lnTo>
                      <a:pt x="19" y="2"/>
                    </a:lnTo>
                    <a:lnTo>
                      <a:pt x="19" y="2"/>
                    </a:lnTo>
                    <a:lnTo>
                      <a:pt x="19" y="4"/>
                    </a:lnTo>
                    <a:lnTo>
                      <a:pt x="19" y="5"/>
                    </a:lnTo>
                    <a:lnTo>
                      <a:pt x="19" y="5"/>
                    </a:lnTo>
                    <a:lnTo>
                      <a:pt x="19" y="7"/>
                    </a:lnTo>
                    <a:lnTo>
                      <a:pt x="19" y="8"/>
                    </a:lnTo>
                    <a:lnTo>
                      <a:pt x="19" y="8"/>
                    </a:lnTo>
                    <a:lnTo>
                      <a:pt x="19" y="9"/>
                    </a:lnTo>
                    <a:lnTo>
                      <a:pt x="19" y="11"/>
                    </a:lnTo>
                    <a:lnTo>
                      <a:pt x="21" y="12"/>
                    </a:lnTo>
                    <a:lnTo>
                      <a:pt x="21" y="15"/>
                    </a:lnTo>
                    <a:lnTo>
                      <a:pt x="21" y="32"/>
                    </a:lnTo>
                    <a:close/>
                  </a:path>
                </a:pathLst>
              </a:custGeom>
              <a:solidFill>
                <a:srgbClr val="1F1A17"/>
              </a:solidFill>
              <a:ln w="9525">
                <a:noFill/>
                <a:round/>
                <a:headEnd/>
                <a:tailEnd/>
              </a:ln>
            </p:spPr>
            <p:txBody>
              <a:bodyPr/>
              <a:lstStyle/>
              <a:p>
                <a:pPr>
                  <a:defRPr/>
                </a:pPr>
                <a:endParaRPr lang="en-US"/>
              </a:p>
            </p:txBody>
          </p:sp>
          <p:sp>
            <p:nvSpPr>
              <p:cNvPr id="408629" name="Freeform 53"/>
              <p:cNvSpPr>
                <a:spLocks noEditPoints="1"/>
              </p:cNvSpPr>
              <p:nvPr/>
            </p:nvSpPr>
            <p:spPr bwMode="auto">
              <a:xfrm>
                <a:off x="2842" y="982"/>
                <a:ext cx="27" cy="43"/>
              </a:xfrm>
              <a:custGeom>
                <a:avLst/>
                <a:gdLst/>
                <a:ahLst/>
                <a:cxnLst>
                  <a:cxn ang="0">
                    <a:pos x="25" y="43"/>
                  </a:cxn>
                  <a:cxn ang="0">
                    <a:pos x="24" y="15"/>
                  </a:cxn>
                  <a:cxn ang="0">
                    <a:pos x="22" y="18"/>
                  </a:cxn>
                  <a:cxn ang="0">
                    <a:pos x="20" y="21"/>
                  </a:cxn>
                  <a:cxn ang="0">
                    <a:pos x="17" y="24"/>
                  </a:cxn>
                  <a:cxn ang="0">
                    <a:pos x="14" y="26"/>
                  </a:cxn>
                  <a:cxn ang="0">
                    <a:pos x="11" y="28"/>
                  </a:cxn>
                  <a:cxn ang="0">
                    <a:pos x="9" y="29"/>
                  </a:cxn>
                  <a:cxn ang="0">
                    <a:pos x="7" y="29"/>
                  </a:cxn>
                  <a:cxn ang="0">
                    <a:pos x="4" y="29"/>
                  </a:cxn>
                  <a:cxn ang="0">
                    <a:pos x="3" y="29"/>
                  </a:cxn>
                  <a:cxn ang="0">
                    <a:pos x="2" y="28"/>
                  </a:cxn>
                  <a:cxn ang="0">
                    <a:pos x="0" y="26"/>
                  </a:cxn>
                  <a:cxn ang="0">
                    <a:pos x="0" y="25"/>
                  </a:cxn>
                  <a:cxn ang="0">
                    <a:pos x="0" y="24"/>
                  </a:cxn>
                  <a:cxn ang="0">
                    <a:pos x="0" y="22"/>
                  </a:cxn>
                  <a:cxn ang="0">
                    <a:pos x="0" y="22"/>
                  </a:cxn>
                  <a:cxn ang="0">
                    <a:pos x="0" y="19"/>
                  </a:cxn>
                  <a:cxn ang="0">
                    <a:pos x="2" y="14"/>
                  </a:cxn>
                  <a:cxn ang="0">
                    <a:pos x="3" y="10"/>
                  </a:cxn>
                  <a:cxn ang="0">
                    <a:pos x="6" y="7"/>
                  </a:cxn>
                  <a:cxn ang="0">
                    <a:pos x="10" y="4"/>
                  </a:cxn>
                  <a:cxn ang="0">
                    <a:pos x="13" y="1"/>
                  </a:cxn>
                  <a:cxn ang="0">
                    <a:pos x="17" y="0"/>
                  </a:cxn>
                  <a:cxn ang="0">
                    <a:pos x="21" y="0"/>
                  </a:cxn>
                  <a:cxn ang="0">
                    <a:pos x="22" y="0"/>
                  </a:cxn>
                  <a:cxn ang="0">
                    <a:pos x="24" y="0"/>
                  </a:cxn>
                  <a:cxn ang="0">
                    <a:pos x="25" y="0"/>
                  </a:cxn>
                  <a:cxn ang="0">
                    <a:pos x="25" y="0"/>
                  </a:cxn>
                  <a:cxn ang="0">
                    <a:pos x="27" y="0"/>
                  </a:cxn>
                  <a:cxn ang="0">
                    <a:pos x="27" y="3"/>
                  </a:cxn>
                  <a:cxn ang="0">
                    <a:pos x="25" y="1"/>
                  </a:cxn>
                  <a:cxn ang="0">
                    <a:pos x="24" y="1"/>
                  </a:cxn>
                  <a:cxn ang="0">
                    <a:pos x="22" y="1"/>
                  </a:cxn>
                  <a:cxn ang="0">
                    <a:pos x="22" y="1"/>
                  </a:cxn>
                  <a:cxn ang="0">
                    <a:pos x="18" y="1"/>
                  </a:cxn>
                  <a:cxn ang="0">
                    <a:pos x="16" y="3"/>
                  </a:cxn>
                  <a:cxn ang="0">
                    <a:pos x="11" y="4"/>
                  </a:cxn>
                  <a:cxn ang="0">
                    <a:pos x="9" y="7"/>
                  </a:cxn>
                  <a:cxn ang="0">
                    <a:pos x="6" y="10"/>
                  </a:cxn>
                  <a:cxn ang="0">
                    <a:pos x="4" y="14"/>
                  </a:cxn>
                  <a:cxn ang="0">
                    <a:pos x="3" y="18"/>
                  </a:cxn>
                  <a:cxn ang="0">
                    <a:pos x="3" y="22"/>
                  </a:cxn>
                  <a:cxn ang="0">
                    <a:pos x="3" y="24"/>
                  </a:cxn>
                  <a:cxn ang="0">
                    <a:pos x="3" y="24"/>
                  </a:cxn>
                  <a:cxn ang="0">
                    <a:pos x="3" y="25"/>
                  </a:cxn>
                  <a:cxn ang="0">
                    <a:pos x="3" y="25"/>
                  </a:cxn>
                  <a:cxn ang="0">
                    <a:pos x="3" y="26"/>
                  </a:cxn>
                  <a:cxn ang="0">
                    <a:pos x="3" y="28"/>
                  </a:cxn>
                  <a:cxn ang="0">
                    <a:pos x="4" y="28"/>
                  </a:cxn>
                  <a:cxn ang="0">
                    <a:pos x="6" y="28"/>
                  </a:cxn>
                  <a:cxn ang="0">
                    <a:pos x="7" y="28"/>
                  </a:cxn>
                  <a:cxn ang="0">
                    <a:pos x="10" y="26"/>
                  </a:cxn>
                  <a:cxn ang="0">
                    <a:pos x="13" y="24"/>
                  </a:cxn>
                  <a:cxn ang="0">
                    <a:pos x="17" y="21"/>
                  </a:cxn>
                  <a:cxn ang="0">
                    <a:pos x="20" y="18"/>
                  </a:cxn>
                  <a:cxn ang="0">
                    <a:pos x="22" y="14"/>
                  </a:cxn>
                  <a:cxn ang="0">
                    <a:pos x="24" y="10"/>
                  </a:cxn>
                  <a:cxn ang="0">
                    <a:pos x="25" y="6"/>
                  </a:cxn>
                  <a:cxn ang="0">
                    <a:pos x="25" y="6"/>
                  </a:cxn>
                  <a:cxn ang="0">
                    <a:pos x="25" y="4"/>
                  </a:cxn>
                  <a:cxn ang="0">
                    <a:pos x="25" y="3"/>
                  </a:cxn>
                  <a:cxn ang="0">
                    <a:pos x="27" y="3"/>
                  </a:cxn>
                </a:cxnLst>
                <a:rect l="0" t="0" r="r" b="b"/>
                <a:pathLst>
                  <a:path w="27" h="43">
                    <a:moveTo>
                      <a:pt x="27" y="43"/>
                    </a:moveTo>
                    <a:lnTo>
                      <a:pt x="25" y="43"/>
                    </a:lnTo>
                    <a:lnTo>
                      <a:pt x="25" y="14"/>
                    </a:lnTo>
                    <a:lnTo>
                      <a:pt x="24" y="15"/>
                    </a:lnTo>
                    <a:lnTo>
                      <a:pt x="24" y="17"/>
                    </a:lnTo>
                    <a:lnTo>
                      <a:pt x="22" y="18"/>
                    </a:lnTo>
                    <a:lnTo>
                      <a:pt x="21" y="19"/>
                    </a:lnTo>
                    <a:lnTo>
                      <a:pt x="20" y="21"/>
                    </a:lnTo>
                    <a:lnTo>
                      <a:pt x="18" y="22"/>
                    </a:lnTo>
                    <a:lnTo>
                      <a:pt x="17" y="24"/>
                    </a:lnTo>
                    <a:lnTo>
                      <a:pt x="16" y="25"/>
                    </a:lnTo>
                    <a:lnTo>
                      <a:pt x="14" y="26"/>
                    </a:lnTo>
                    <a:lnTo>
                      <a:pt x="13" y="28"/>
                    </a:lnTo>
                    <a:lnTo>
                      <a:pt x="11" y="28"/>
                    </a:lnTo>
                    <a:lnTo>
                      <a:pt x="10" y="29"/>
                    </a:lnTo>
                    <a:lnTo>
                      <a:pt x="9" y="29"/>
                    </a:lnTo>
                    <a:lnTo>
                      <a:pt x="7" y="29"/>
                    </a:lnTo>
                    <a:lnTo>
                      <a:pt x="7" y="29"/>
                    </a:lnTo>
                    <a:lnTo>
                      <a:pt x="6" y="29"/>
                    </a:lnTo>
                    <a:lnTo>
                      <a:pt x="4" y="29"/>
                    </a:lnTo>
                    <a:lnTo>
                      <a:pt x="3" y="29"/>
                    </a:lnTo>
                    <a:lnTo>
                      <a:pt x="3" y="29"/>
                    </a:lnTo>
                    <a:lnTo>
                      <a:pt x="2" y="29"/>
                    </a:lnTo>
                    <a:lnTo>
                      <a:pt x="2" y="28"/>
                    </a:lnTo>
                    <a:lnTo>
                      <a:pt x="2" y="28"/>
                    </a:lnTo>
                    <a:lnTo>
                      <a:pt x="0" y="26"/>
                    </a:lnTo>
                    <a:lnTo>
                      <a:pt x="0" y="25"/>
                    </a:lnTo>
                    <a:lnTo>
                      <a:pt x="0" y="25"/>
                    </a:lnTo>
                    <a:lnTo>
                      <a:pt x="0" y="25"/>
                    </a:lnTo>
                    <a:lnTo>
                      <a:pt x="0" y="24"/>
                    </a:lnTo>
                    <a:lnTo>
                      <a:pt x="0" y="24"/>
                    </a:lnTo>
                    <a:lnTo>
                      <a:pt x="0" y="22"/>
                    </a:lnTo>
                    <a:lnTo>
                      <a:pt x="0" y="22"/>
                    </a:lnTo>
                    <a:lnTo>
                      <a:pt x="0" y="22"/>
                    </a:lnTo>
                    <a:lnTo>
                      <a:pt x="0" y="21"/>
                    </a:lnTo>
                    <a:lnTo>
                      <a:pt x="0" y="19"/>
                    </a:lnTo>
                    <a:lnTo>
                      <a:pt x="0" y="17"/>
                    </a:lnTo>
                    <a:lnTo>
                      <a:pt x="2" y="14"/>
                    </a:lnTo>
                    <a:lnTo>
                      <a:pt x="2" y="13"/>
                    </a:lnTo>
                    <a:lnTo>
                      <a:pt x="3" y="10"/>
                    </a:lnTo>
                    <a:lnTo>
                      <a:pt x="4" y="8"/>
                    </a:lnTo>
                    <a:lnTo>
                      <a:pt x="6" y="7"/>
                    </a:lnTo>
                    <a:lnTo>
                      <a:pt x="7" y="6"/>
                    </a:lnTo>
                    <a:lnTo>
                      <a:pt x="10" y="4"/>
                    </a:lnTo>
                    <a:lnTo>
                      <a:pt x="11" y="3"/>
                    </a:lnTo>
                    <a:lnTo>
                      <a:pt x="13" y="1"/>
                    </a:lnTo>
                    <a:lnTo>
                      <a:pt x="16" y="1"/>
                    </a:lnTo>
                    <a:lnTo>
                      <a:pt x="17" y="0"/>
                    </a:lnTo>
                    <a:lnTo>
                      <a:pt x="18" y="0"/>
                    </a:lnTo>
                    <a:lnTo>
                      <a:pt x="21" y="0"/>
                    </a:lnTo>
                    <a:lnTo>
                      <a:pt x="22" y="0"/>
                    </a:lnTo>
                    <a:lnTo>
                      <a:pt x="22" y="0"/>
                    </a:lnTo>
                    <a:lnTo>
                      <a:pt x="24" y="0"/>
                    </a:lnTo>
                    <a:lnTo>
                      <a:pt x="24" y="0"/>
                    </a:lnTo>
                    <a:lnTo>
                      <a:pt x="24" y="0"/>
                    </a:lnTo>
                    <a:lnTo>
                      <a:pt x="25" y="0"/>
                    </a:lnTo>
                    <a:lnTo>
                      <a:pt x="25" y="0"/>
                    </a:lnTo>
                    <a:lnTo>
                      <a:pt x="25" y="0"/>
                    </a:lnTo>
                    <a:lnTo>
                      <a:pt x="27" y="0"/>
                    </a:lnTo>
                    <a:lnTo>
                      <a:pt x="27" y="0"/>
                    </a:lnTo>
                    <a:lnTo>
                      <a:pt x="27" y="43"/>
                    </a:lnTo>
                    <a:close/>
                    <a:moveTo>
                      <a:pt x="27" y="3"/>
                    </a:moveTo>
                    <a:lnTo>
                      <a:pt x="25" y="1"/>
                    </a:lnTo>
                    <a:lnTo>
                      <a:pt x="25" y="1"/>
                    </a:lnTo>
                    <a:lnTo>
                      <a:pt x="25" y="1"/>
                    </a:lnTo>
                    <a:lnTo>
                      <a:pt x="24" y="1"/>
                    </a:lnTo>
                    <a:lnTo>
                      <a:pt x="24" y="1"/>
                    </a:lnTo>
                    <a:lnTo>
                      <a:pt x="22" y="1"/>
                    </a:lnTo>
                    <a:lnTo>
                      <a:pt x="22" y="1"/>
                    </a:lnTo>
                    <a:lnTo>
                      <a:pt x="22" y="1"/>
                    </a:lnTo>
                    <a:lnTo>
                      <a:pt x="20" y="1"/>
                    </a:lnTo>
                    <a:lnTo>
                      <a:pt x="18" y="1"/>
                    </a:lnTo>
                    <a:lnTo>
                      <a:pt x="17" y="3"/>
                    </a:lnTo>
                    <a:lnTo>
                      <a:pt x="16" y="3"/>
                    </a:lnTo>
                    <a:lnTo>
                      <a:pt x="13" y="4"/>
                    </a:lnTo>
                    <a:lnTo>
                      <a:pt x="11" y="4"/>
                    </a:lnTo>
                    <a:lnTo>
                      <a:pt x="10" y="6"/>
                    </a:lnTo>
                    <a:lnTo>
                      <a:pt x="9" y="7"/>
                    </a:lnTo>
                    <a:lnTo>
                      <a:pt x="7" y="8"/>
                    </a:lnTo>
                    <a:lnTo>
                      <a:pt x="6" y="10"/>
                    </a:lnTo>
                    <a:lnTo>
                      <a:pt x="4" y="11"/>
                    </a:lnTo>
                    <a:lnTo>
                      <a:pt x="4" y="14"/>
                    </a:lnTo>
                    <a:lnTo>
                      <a:pt x="3" y="15"/>
                    </a:lnTo>
                    <a:lnTo>
                      <a:pt x="3" y="18"/>
                    </a:lnTo>
                    <a:lnTo>
                      <a:pt x="3" y="19"/>
                    </a:lnTo>
                    <a:lnTo>
                      <a:pt x="3" y="22"/>
                    </a:lnTo>
                    <a:lnTo>
                      <a:pt x="3" y="22"/>
                    </a:lnTo>
                    <a:lnTo>
                      <a:pt x="3" y="24"/>
                    </a:lnTo>
                    <a:lnTo>
                      <a:pt x="3" y="24"/>
                    </a:lnTo>
                    <a:lnTo>
                      <a:pt x="3" y="24"/>
                    </a:lnTo>
                    <a:lnTo>
                      <a:pt x="3" y="24"/>
                    </a:lnTo>
                    <a:lnTo>
                      <a:pt x="3" y="25"/>
                    </a:lnTo>
                    <a:lnTo>
                      <a:pt x="3" y="25"/>
                    </a:lnTo>
                    <a:lnTo>
                      <a:pt x="3" y="25"/>
                    </a:lnTo>
                    <a:lnTo>
                      <a:pt x="3" y="26"/>
                    </a:lnTo>
                    <a:lnTo>
                      <a:pt x="3" y="26"/>
                    </a:lnTo>
                    <a:lnTo>
                      <a:pt x="3" y="26"/>
                    </a:lnTo>
                    <a:lnTo>
                      <a:pt x="3" y="28"/>
                    </a:lnTo>
                    <a:lnTo>
                      <a:pt x="4" y="28"/>
                    </a:lnTo>
                    <a:lnTo>
                      <a:pt x="4" y="28"/>
                    </a:lnTo>
                    <a:lnTo>
                      <a:pt x="4" y="28"/>
                    </a:lnTo>
                    <a:lnTo>
                      <a:pt x="6" y="28"/>
                    </a:lnTo>
                    <a:lnTo>
                      <a:pt x="7" y="28"/>
                    </a:lnTo>
                    <a:lnTo>
                      <a:pt x="7" y="28"/>
                    </a:lnTo>
                    <a:lnTo>
                      <a:pt x="9" y="26"/>
                    </a:lnTo>
                    <a:lnTo>
                      <a:pt x="10" y="26"/>
                    </a:lnTo>
                    <a:lnTo>
                      <a:pt x="11" y="25"/>
                    </a:lnTo>
                    <a:lnTo>
                      <a:pt x="13" y="24"/>
                    </a:lnTo>
                    <a:lnTo>
                      <a:pt x="16" y="24"/>
                    </a:lnTo>
                    <a:lnTo>
                      <a:pt x="17" y="21"/>
                    </a:lnTo>
                    <a:lnTo>
                      <a:pt x="18" y="19"/>
                    </a:lnTo>
                    <a:lnTo>
                      <a:pt x="20" y="18"/>
                    </a:lnTo>
                    <a:lnTo>
                      <a:pt x="21" y="17"/>
                    </a:lnTo>
                    <a:lnTo>
                      <a:pt x="22" y="14"/>
                    </a:lnTo>
                    <a:lnTo>
                      <a:pt x="22" y="13"/>
                    </a:lnTo>
                    <a:lnTo>
                      <a:pt x="24" y="10"/>
                    </a:lnTo>
                    <a:lnTo>
                      <a:pt x="25" y="8"/>
                    </a:lnTo>
                    <a:lnTo>
                      <a:pt x="25" y="6"/>
                    </a:lnTo>
                    <a:lnTo>
                      <a:pt x="25" y="6"/>
                    </a:lnTo>
                    <a:lnTo>
                      <a:pt x="25" y="6"/>
                    </a:lnTo>
                    <a:lnTo>
                      <a:pt x="25" y="6"/>
                    </a:lnTo>
                    <a:lnTo>
                      <a:pt x="25" y="4"/>
                    </a:lnTo>
                    <a:lnTo>
                      <a:pt x="25" y="4"/>
                    </a:lnTo>
                    <a:lnTo>
                      <a:pt x="25" y="3"/>
                    </a:lnTo>
                    <a:lnTo>
                      <a:pt x="25" y="3"/>
                    </a:lnTo>
                    <a:lnTo>
                      <a:pt x="27" y="3"/>
                    </a:lnTo>
                    <a:close/>
                  </a:path>
                </a:pathLst>
              </a:custGeom>
              <a:solidFill>
                <a:srgbClr val="1F1A17"/>
              </a:solidFill>
              <a:ln w="9525">
                <a:noFill/>
                <a:round/>
                <a:headEnd/>
                <a:tailEnd/>
              </a:ln>
            </p:spPr>
            <p:txBody>
              <a:bodyPr/>
              <a:lstStyle/>
              <a:p>
                <a:pPr>
                  <a:defRPr/>
                </a:pPr>
                <a:endParaRPr lang="en-US"/>
              </a:p>
            </p:txBody>
          </p:sp>
          <p:sp>
            <p:nvSpPr>
              <p:cNvPr id="408630" name="Freeform 54"/>
              <p:cNvSpPr>
                <a:spLocks/>
              </p:cNvSpPr>
              <p:nvPr/>
            </p:nvSpPr>
            <p:spPr bwMode="auto">
              <a:xfrm>
                <a:off x="2895" y="957"/>
                <a:ext cx="43" cy="56"/>
              </a:xfrm>
              <a:custGeom>
                <a:avLst/>
                <a:gdLst/>
                <a:ahLst/>
                <a:cxnLst>
                  <a:cxn ang="0">
                    <a:pos x="43" y="56"/>
                  </a:cxn>
                  <a:cxn ang="0">
                    <a:pos x="40" y="56"/>
                  </a:cxn>
                  <a:cxn ang="0">
                    <a:pos x="35" y="6"/>
                  </a:cxn>
                  <a:cxn ang="0">
                    <a:pos x="22" y="56"/>
                  </a:cxn>
                  <a:cxn ang="0">
                    <a:pos x="19" y="56"/>
                  </a:cxn>
                  <a:cxn ang="0">
                    <a:pos x="8" y="7"/>
                  </a:cxn>
                  <a:cxn ang="0">
                    <a:pos x="1" y="56"/>
                  </a:cxn>
                  <a:cxn ang="0">
                    <a:pos x="0" y="56"/>
                  </a:cxn>
                  <a:cxn ang="0">
                    <a:pos x="7" y="0"/>
                  </a:cxn>
                  <a:cxn ang="0">
                    <a:pos x="8" y="0"/>
                  </a:cxn>
                  <a:cxn ang="0">
                    <a:pos x="21" y="50"/>
                  </a:cxn>
                  <a:cxn ang="0">
                    <a:pos x="35" y="0"/>
                  </a:cxn>
                  <a:cxn ang="0">
                    <a:pos x="36" y="0"/>
                  </a:cxn>
                  <a:cxn ang="0">
                    <a:pos x="43" y="56"/>
                  </a:cxn>
                </a:cxnLst>
                <a:rect l="0" t="0" r="r" b="b"/>
                <a:pathLst>
                  <a:path w="43" h="56">
                    <a:moveTo>
                      <a:pt x="43" y="56"/>
                    </a:moveTo>
                    <a:lnTo>
                      <a:pt x="40" y="56"/>
                    </a:lnTo>
                    <a:lnTo>
                      <a:pt x="35" y="6"/>
                    </a:lnTo>
                    <a:lnTo>
                      <a:pt x="22" y="56"/>
                    </a:lnTo>
                    <a:lnTo>
                      <a:pt x="19" y="56"/>
                    </a:lnTo>
                    <a:lnTo>
                      <a:pt x="8" y="7"/>
                    </a:lnTo>
                    <a:lnTo>
                      <a:pt x="1" y="56"/>
                    </a:lnTo>
                    <a:lnTo>
                      <a:pt x="0" y="56"/>
                    </a:lnTo>
                    <a:lnTo>
                      <a:pt x="7" y="0"/>
                    </a:lnTo>
                    <a:lnTo>
                      <a:pt x="8" y="0"/>
                    </a:lnTo>
                    <a:lnTo>
                      <a:pt x="21" y="50"/>
                    </a:lnTo>
                    <a:lnTo>
                      <a:pt x="35" y="0"/>
                    </a:lnTo>
                    <a:lnTo>
                      <a:pt x="36" y="0"/>
                    </a:lnTo>
                    <a:lnTo>
                      <a:pt x="43" y="56"/>
                    </a:lnTo>
                    <a:close/>
                  </a:path>
                </a:pathLst>
              </a:custGeom>
              <a:solidFill>
                <a:srgbClr val="1F1A17"/>
              </a:solidFill>
              <a:ln w="9525">
                <a:noFill/>
                <a:round/>
                <a:headEnd/>
                <a:tailEnd/>
              </a:ln>
            </p:spPr>
            <p:txBody>
              <a:bodyPr/>
              <a:lstStyle/>
              <a:p>
                <a:pPr>
                  <a:defRPr/>
                </a:pPr>
                <a:endParaRPr lang="en-US"/>
              </a:p>
            </p:txBody>
          </p:sp>
          <p:sp>
            <p:nvSpPr>
              <p:cNvPr id="408631" name="Freeform 55"/>
              <p:cNvSpPr>
                <a:spLocks/>
              </p:cNvSpPr>
              <p:nvPr/>
            </p:nvSpPr>
            <p:spPr bwMode="auto">
              <a:xfrm>
                <a:off x="2942" y="979"/>
                <a:ext cx="26" cy="34"/>
              </a:xfrm>
              <a:custGeom>
                <a:avLst/>
                <a:gdLst/>
                <a:ahLst/>
                <a:cxnLst>
                  <a:cxn ang="0">
                    <a:pos x="25" y="9"/>
                  </a:cxn>
                  <a:cxn ang="0">
                    <a:pos x="22" y="11"/>
                  </a:cxn>
                  <a:cxn ang="0">
                    <a:pos x="18" y="14"/>
                  </a:cxn>
                  <a:cxn ang="0">
                    <a:pos x="15" y="16"/>
                  </a:cxn>
                  <a:cxn ang="0">
                    <a:pos x="13" y="16"/>
                  </a:cxn>
                  <a:cxn ang="0">
                    <a:pos x="11" y="16"/>
                  </a:cxn>
                  <a:cxn ang="0">
                    <a:pos x="10" y="16"/>
                  </a:cxn>
                  <a:cxn ang="0">
                    <a:pos x="10" y="16"/>
                  </a:cxn>
                  <a:cxn ang="0">
                    <a:pos x="11" y="13"/>
                  </a:cxn>
                  <a:cxn ang="0">
                    <a:pos x="11" y="13"/>
                  </a:cxn>
                  <a:cxn ang="0">
                    <a:pos x="13" y="14"/>
                  </a:cxn>
                  <a:cxn ang="0">
                    <a:pos x="14" y="13"/>
                  </a:cxn>
                  <a:cxn ang="0">
                    <a:pos x="15" y="13"/>
                  </a:cxn>
                  <a:cxn ang="0">
                    <a:pos x="18" y="11"/>
                  </a:cxn>
                  <a:cxn ang="0">
                    <a:pos x="21" y="10"/>
                  </a:cxn>
                  <a:cxn ang="0">
                    <a:pos x="22" y="9"/>
                  </a:cxn>
                  <a:cxn ang="0">
                    <a:pos x="24" y="6"/>
                  </a:cxn>
                  <a:cxn ang="0">
                    <a:pos x="24" y="6"/>
                  </a:cxn>
                  <a:cxn ang="0">
                    <a:pos x="24" y="4"/>
                  </a:cxn>
                  <a:cxn ang="0">
                    <a:pos x="24" y="4"/>
                  </a:cxn>
                  <a:cxn ang="0">
                    <a:pos x="22" y="3"/>
                  </a:cxn>
                  <a:cxn ang="0">
                    <a:pos x="21" y="3"/>
                  </a:cxn>
                  <a:cxn ang="0">
                    <a:pos x="19" y="3"/>
                  </a:cxn>
                  <a:cxn ang="0">
                    <a:pos x="17" y="3"/>
                  </a:cxn>
                  <a:cxn ang="0">
                    <a:pos x="14" y="4"/>
                  </a:cxn>
                  <a:cxn ang="0">
                    <a:pos x="11" y="6"/>
                  </a:cxn>
                  <a:cxn ang="0">
                    <a:pos x="8" y="9"/>
                  </a:cxn>
                  <a:cxn ang="0">
                    <a:pos x="6" y="13"/>
                  </a:cxn>
                  <a:cxn ang="0">
                    <a:pos x="4" y="17"/>
                  </a:cxn>
                  <a:cxn ang="0">
                    <a:pos x="3" y="21"/>
                  </a:cxn>
                  <a:cxn ang="0">
                    <a:pos x="3" y="22"/>
                  </a:cxn>
                  <a:cxn ang="0">
                    <a:pos x="3" y="24"/>
                  </a:cxn>
                  <a:cxn ang="0">
                    <a:pos x="3" y="25"/>
                  </a:cxn>
                  <a:cxn ang="0">
                    <a:pos x="4" y="29"/>
                  </a:cxn>
                  <a:cxn ang="0">
                    <a:pos x="7" y="31"/>
                  </a:cxn>
                  <a:cxn ang="0">
                    <a:pos x="11" y="31"/>
                  </a:cxn>
                  <a:cxn ang="0">
                    <a:pos x="17" y="28"/>
                  </a:cxn>
                  <a:cxn ang="0">
                    <a:pos x="24" y="22"/>
                  </a:cxn>
                  <a:cxn ang="0">
                    <a:pos x="21" y="28"/>
                  </a:cxn>
                  <a:cxn ang="0">
                    <a:pos x="14" y="32"/>
                  </a:cxn>
                  <a:cxn ang="0">
                    <a:pos x="8" y="34"/>
                  </a:cxn>
                  <a:cxn ang="0">
                    <a:pos x="6" y="32"/>
                  </a:cxn>
                  <a:cxn ang="0">
                    <a:pos x="3" y="32"/>
                  </a:cxn>
                  <a:cxn ang="0">
                    <a:pos x="1" y="31"/>
                  </a:cxn>
                  <a:cxn ang="0">
                    <a:pos x="0" y="28"/>
                  </a:cxn>
                  <a:cxn ang="0">
                    <a:pos x="0" y="25"/>
                  </a:cxn>
                  <a:cxn ang="0">
                    <a:pos x="0" y="24"/>
                  </a:cxn>
                  <a:cxn ang="0">
                    <a:pos x="0" y="22"/>
                  </a:cxn>
                  <a:cxn ang="0">
                    <a:pos x="0" y="21"/>
                  </a:cxn>
                  <a:cxn ang="0">
                    <a:pos x="1" y="16"/>
                  </a:cxn>
                  <a:cxn ang="0">
                    <a:pos x="4" y="11"/>
                  </a:cxn>
                  <a:cxn ang="0">
                    <a:pos x="7" y="7"/>
                  </a:cxn>
                  <a:cxn ang="0">
                    <a:pos x="10" y="4"/>
                  </a:cxn>
                  <a:cxn ang="0">
                    <a:pos x="13" y="3"/>
                  </a:cxn>
                  <a:cxn ang="0">
                    <a:pos x="15" y="2"/>
                  </a:cxn>
                  <a:cxn ang="0">
                    <a:pos x="18" y="2"/>
                  </a:cxn>
                  <a:cxn ang="0">
                    <a:pos x="21" y="0"/>
                  </a:cxn>
                  <a:cxn ang="0">
                    <a:pos x="24" y="2"/>
                  </a:cxn>
                  <a:cxn ang="0">
                    <a:pos x="25" y="3"/>
                  </a:cxn>
                  <a:cxn ang="0">
                    <a:pos x="26" y="4"/>
                  </a:cxn>
                  <a:cxn ang="0">
                    <a:pos x="26" y="6"/>
                  </a:cxn>
                  <a:cxn ang="0">
                    <a:pos x="25" y="7"/>
                  </a:cxn>
                </a:cxnLst>
                <a:rect l="0" t="0" r="r" b="b"/>
                <a:pathLst>
                  <a:path w="26" h="34">
                    <a:moveTo>
                      <a:pt x="25" y="7"/>
                    </a:moveTo>
                    <a:lnTo>
                      <a:pt x="25" y="9"/>
                    </a:lnTo>
                    <a:lnTo>
                      <a:pt x="25" y="9"/>
                    </a:lnTo>
                    <a:lnTo>
                      <a:pt x="24" y="10"/>
                    </a:lnTo>
                    <a:lnTo>
                      <a:pt x="24" y="11"/>
                    </a:lnTo>
                    <a:lnTo>
                      <a:pt x="22" y="11"/>
                    </a:lnTo>
                    <a:lnTo>
                      <a:pt x="21" y="13"/>
                    </a:lnTo>
                    <a:lnTo>
                      <a:pt x="19" y="13"/>
                    </a:lnTo>
                    <a:lnTo>
                      <a:pt x="18" y="14"/>
                    </a:lnTo>
                    <a:lnTo>
                      <a:pt x="18" y="14"/>
                    </a:lnTo>
                    <a:lnTo>
                      <a:pt x="17" y="14"/>
                    </a:lnTo>
                    <a:lnTo>
                      <a:pt x="15" y="16"/>
                    </a:lnTo>
                    <a:lnTo>
                      <a:pt x="14" y="16"/>
                    </a:lnTo>
                    <a:lnTo>
                      <a:pt x="14" y="16"/>
                    </a:lnTo>
                    <a:lnTo>
                      <a:pt x="13" y="16"/>
                    </a:lnTo>
                    <a:lnTo>
                      <a:pt x="11" y="16"/>
                    </a:lnTo>
                    <a:lnTo>
                      <a:pt x="11" y="16"/>
                    </a:lnTo>
                    <a:lnTo>
                      <a:pt x="11" y="16"/>
                    </a:lnTo>
                    <a:lnTo>
                      <a:pt x="10" y="16"/>
                    </a:lnTo>
                    <a:lnTo>
                      <a:pt x="10" y="16"/>
                    </a:lnTo>
                    <a:lnTo>
                      <a:pt x="10" y="16"/>
                    </a:lnTo>
                    <a:lnTo>
                      <a:pt x="10" y="16"/>
                    </a:lnTo>
                    <a:lnTo>
                      <a:pt x="10" y="16"/>
                    </a:lnTo>
                    <a:lnTo>
                      <a:pt x="10" y="16"/>
                    </a:lnTo>
                    <a:lnTo>
                      <a:pt x="10" y="16"/>
                    </a:lnTo>
                    <a:lnTo>
                      <a:pt x="11" y="13"/>
                    </a:lnTo>
                    <a:lnTo>
                      <a:pt x="11" y="13"/>
                    </a:lnTo>
                    <a:lnTo>
                      <a:pt x="11" y="13"/>
                    </a:lnTo>
                    <a:lnTo>
                      <a:pt x="11" y="13"/>
                    </a:lnTo>
                    <a:lnTo>
                      <a:pt x="11" y="13"/>
                    </a:lnTo>
                    <a:lnTo>
                      <a:pt x="11" y="14"/>
                    </a:lnTo>
                    <a:lnTo>
                      <a:pt x="11" y="14"/>
                    </a:lnTo>
                    <a:lnTo>
                      <a:pt x="13" y="14"/>
                    </a:lnTo>
                    <a:lnTo>
                      <a:pt x="13" y="14"/>
                    </a:lnTo>
                    <a:lnTo>
                      <a:pt x="13" y="14"/>
                    </a:lnTo>
                    <a:lnTo>
                      <a:pt x="14" y="13"/>
                    </a:lnTo>
                    <a:lnTo>
                      <a:pt x="14" y="13"/>
                    </a:lnTo>
                    <a:lnTo>
                      <a:pt x="15" y="13"/>
                    </a:lnTo>
                    <a:lnTo>
                      <a:pt x="15" y="13"/>
                    </a:lnTo>
                    <a:lnTo>
                      <a:pt x="17" y="13"/>
                    </a:lnTo>
                    <a:lnTo>
                      <a:pt x="18" y="13"/>
                    </a:lnTo>
                    <a:lnTo>
                      <a:pt x="18" y="11"/>
                    </a:lnTo>
                    <a:lnTo>
                      <a:pt x="19" y="11"/>
                    </a:lnTo>
                    <a:lnTo>
                      <a:pt x="21" y="10"/>
                    </a:lnTo>
                    <a:lnTo>
                      <a:pt x="21" y="10"/>
                    </a:lnTo>
                    <a:lnTo>
                      <a:pt x="22" y="9"/>
                    </a:lnTo>
                    <a:lnTo>
                      <a:pt x="22" y="9"/>
                    </a:lnTo>
                    <a:lnTo>
                      <a:pt x="22" y="9"/>
                    </a:lnTo>
                    <a:lnTo>
                      <a:pt x="24" y="7"/>
                    </a:lnTo>
                    <a:lnTo>
                      <a:pt x="24" y="7"/>
                    </a:lnTo>
                    <a:lnTo>
                      <a:pt x="24" y="6"/>
                    </a:lnTo>
                    <a:lnTo>
                      <a:pt x="24" y="6"/>
                    </a:lnTo>
                    <a:lnTo>
                      <a:pt x="24" y="6"/>
                    </a:lnTo>
                    <a:lnTo>
                      <a:pt x="24" y="6"/>
                    </a:lnTo>
                    <a:lnTo>
                      <a:pt x="24" y="6"/>
                    </a:lnTo>
                    <a:lnTo>
                      <a:pt x="24" y="6"/>
                    </a:lnTo>
                    <a:lnTo>
                      <a:pt x="24" y="4"/>
                    </a:lnTo>
                    <a:lnTo>
                      <a:pt x="24" y="4"/>
                    </a:lnTo>
                    <a:lnTo>
                      <a:pt x="24" y="4"/>
                    </a:lnTo>
                    <a:lnTo>
                      <a:pt x="24" y="4"/>
                    </a:lnTo>
                    <a:lnTo>
                      <a:pt x="24" y="3"/>
                    </a:lnTo>
                    <a:lnTo>
                      <a:pt x="24" y="3"/>
                    </a:lnTo>
                    <a:lnTo>
                      <a:pt x="22" y="3"/>
                    </a:lnTo>
                    <a:lnTo>
                      <a:pt x="22" y="3"/>
                    </a:lnTo>
                    <a:lnTo>
                      <a:pt x="22" y="3"/>
                    </a:lnTo>
                    <a:lnTo>
                      <a:pt x="21" y="3"/>
                    </a:lnTo>
                    <a:lnTo>
                      <a:pt x="21" y="3"/>
                    </a:lnTo>
                    <a:lnTo>
                      <a:pt x="19" y="3"/>
                    </a:lnTo>
                    <a:lnTo>
                      <a:pt x="19" y="3"/>
                    </a:lnTo>
                    <a:lnTo>
                      <a:pt x="18" y="3"/>
                    </a:lnTo>
                    <a:lnTo>
                      <a:pt x="17" y="3"/>
                    </a:lnTo>
                    <a:lnTo>
                      <a:pt x="17" y="3"/>
                    </a:lnTo>
                    <a:lnTo>
                      <a:pt x="15" y="4"/>
                    </a:lnTo>
                    <a:lnTo>
                      <a:pt x="14" y="4"/>
                    </a:lnTo>
                    <a:lnTo>
                      <a:pt x="14" y="4"/>
                    </a:lnTo>
                    <a:lnTo>
                      <a:pt x="13" y="6"/>
                    </a:lnTo>
                    <a:lnTo>
                      <a:pt x="11" y="6"/>
                    </a:lnTo>
                    <a:lnTo>
                      <a:pt x="11" y="6"/>
                    </a:lnTo>
                    <a:lnTo>
                      <a:pt x="10" y="7"/>
                    </a:lnTo>
                    <a:lnTo>
                      <a:pt x="10" y="9"/>
                    </a:lnTo>
                    <a:lnTo>
                      <a:pt x="8" y="9"/>
                    </a:lnTo>
                    <a:lnTo>
                      <a:pt x="7" y="10"/>
                    </a:lnTo>
                    <a:lnTo>
                      <a:pt x="7" y="11"/>
                    </a:lnTo>
                    <a:lnTo>
                      <a:pt x="6" y="13"/>
                    </a:lnTo>
                    <a:lnTo>
                      <a:pt x="6" y="14"/>
                    </a:lnTo>
                    <a:lnTo>
                      <a:pt x="4" y="16"/>
                    </a:lnTo>
                    <a:lnTo>
                      <a:pt x="4" y="17"/>
                    </a:lnTo>
                    <a:lnTo>
                      <a:pt x="3" y="18"/>
                    </a:lnTo>
                    <a:lnTo>
                      <a:pt x="3" y="20"/>
                    </a:lnTo>
                    <a:lnTo>
                      <a:pt x="3" y="21"/>
                    </a:lnTo>
                    <a:lnTo>
                      <a:pt x="3" y="21"/>
                    </a:lnTo>
                    <a:lnTo>
                      <a:pt x="3" y="22"/>
                    </a:lnTo>
                    <a:lnTo>
                      <a:pt x="3" y="22"/>
                    </a:lnTo>
                    <a:lnTo>
                      <a:pt x="3" y="22"/>
                    </a:lnTo>
                    <a:lnTo>
                      <a:pt x="3" y="22"/>
                    </a:lnTo>
                    <a:lnTo>
                      <a:pt x="3" y="24"/>
                    </a:lnTo>
                    <a:lnTo>
                      <a:pt x="3" y="24"/>
                    </a:lnTo>
                    <a:lnTo>
                      <a:pt x="3" y="24"/>
                    </a:lnTo>
                    <a:lnTo>
                      <a:pt x="3" y="25"/>
                    </a:lnTo>
                    <a:lnTo>
                      <a:pt x="3" y="27"/>
                    </a:lnTo>
                    <a:lnTo>
                      <a:pt x="3" y="28"/>
                    </a:lnTo>
                    <a:lnTo>
                      <a:pt x="4" y="29"/>
                    </a:lnTo>
                    <a:lnTo>
                      <a:pt x="4" y="29"/>
                    </a:lnTo>
                    <a:lnTo>
                      <a:pt x="6" y="31"/>
                    </a:lnTo>
                    <a:lnTo>
                      <a:pt x="7" y="31"/>
                    </a:lnTo>
                    <a:lnTo>
                      <a:pt x="8" y="31"/>
                    </a:lnTo>
                    <a:lnTo>
                      <a:pt x="10" y="31"/>
                    </a:lnTo>
                    <a:lnTo>
                      <a:pt x="11" y="31"/>
                    </a:lnTo>
                    <a:lnTo>
                      <a:pt x="14" y="29"/>
                    </a:lnTo>
                    <a:lnTo>
                      <a:pt x="15" y="29"/>
                    </a:lnTo>
                    <a:lnTo>
                      <a:pt x="17" y="28"/>
                    </a:lnTo>
                    <a:lnTo>
                      <a:pt x="19" y="27"/>
                    </a:lnTo>
                    <a:lnTo>
                      <a:pt x="21" y="24"/>
                    </a:lnTo>
                    <a:lnTo>
                      <a:pt x="24" y="22"/>
                    </a:lnTo>
                    <a:lnTo>
                      <a:pt x="25" y="24"/>
                    </a:lnTo>
                    <a:lnTo>
                      <a:pt x="22" y="27"/>
                    </a:lnTo>
                    <a:lnTo>
                      <a:pt x="21" y="28"/>
                    </a:lnTo>
                    <a:lnTo>
                      <a:pt x="18" y="29"/>
                    </a:lnTo>
                    <a:lnTo>
                      <a:pt x="15" y="31"/>
                    </a:lnTo>
                    <a:lnTo>
                      <a:pt x="14" y="32"/>
                    </a:lnTo>
                    <a:lnTo>
                      <a:pt x="13" y="32"/>
                    </a:lnTo>
                    <a:lnTo>
                      <a:pt x="10" y="34"/>
                    </a:lnTo>
                    <a:lnTo>
                      <a:pt x="8" y="34"/>
                    </a:lnTo>
                    <a:lnTo>
                      <a:pt x="7" y="34"/>
                    </a:lnTo>
                    <a:lnTo>
                      <a:pt x="6" y="34"/>
                    </a:lnTo>
                    <a:lnTo>
                      <a:pt x="6" y="32"/>
                    </a:lnTo>
                    <a:lnTo>
                      <a:pt x="4" y="32"/>
                    </a:lnTo>
                    <a:lnTo>
                      <a:pt x="4" y="32"/>
                    </a:lnTo>
                    <a:lnTo>
                      <a:pt x="3" y="32"/>
                    </a:lnTo>
                    <a:lnTo>
                      <a:pt x="3" y="31"/>
                    </a:lnTo>
                    <a:lnTo>
                      <a:pt x="3" y="31"/>
                    </a:lnTo>
                    <a:lnTo>
                      <a:pt x="1" y="31"/>
                    </a:lnTo>
                    <a:lnTo>
                      <a:pt x="1" y="29"/>
                    </a:lnTo>
                    <a:lnTo>
                      <a:pt x="1" y="29"/>
                    </a:lnTo>
                    <a:lnTo>
                      <a:pt x="0"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0" y="20"/>
                    </a:lnTo>
                    <a:lnTo>
                      <a:pt x="1" y="18"/>
                    </a:lnTo>
                    <a:lnTo>
                      <a:pt x="1" y="16"/>
                    </a:lnTo>
                    <a:lnTo>
                      <a:pt x="3" y="14"/>
                    </a:lnTo>
                    <a:lnTo>
                      <a:pt x="3" y="13"/>
                    </a:lnTo>
                    <a:lnTo>
                      <a:pt x="4" y="11"/>
                    </a:lnTo>
                    <a:lnTo>
                      <a:pt x="6" y="10"/>
                    </a:lnTo>
                    <a:lnTo>
                      <a:pt x="6" y="9"/>
                    </a:lnTo>
                    <a:lnTo>
                      <a:pt x="7" y="7"/>
                    </a:lnTo>
                    <a:lnTo>
                      <a:pt x="8" y="6"/>
                    </a:lnTo>
                    <a:lnTo>
                      <a:pt x="8" y="6"/>
                    </a:lnTo>
                    <a:lnTo>
                      <a:pt x="10" y="4"/>
                    </a:lnTo>
                    <a:lnTo>
                      <a:pt x="11" y="4"/>
                    </a:lnTo>
                    <a:lnTo>
                      <a:pt x="11" y="3"/>
                    </a:lnTo>
                    <a:lnTo>
                      <a:pt x="13" y="3"/>
                    </a:lnTo>
                    <a:lnTo>
                      <a:pt x="14" y="3"/>
                    </a:lnTo>
                    <a:lnTo>
                      <a:pt x="14" y="2"/>
                    </a:lnTo>
                    <a:lnTo>
                      <a:pt x="15" y="2"/>
                    </a:lnTo>
                    <a:lnTo>
                      <a:pt x="17" y="2"/>
                    </a:lnTo>
                    <a:lnTo>
                      <a:pt x="17" y="2"/>
                    </a:lnTo>
                    <a:lnTo>
                      <a:pt x="18" y="2"/>
                    </a:lnTo>
                    <a:lnTo>
                      <a:pt x="19" y="2"/>
                    </a:lnTo>
                    <a:lnTo>
                      <a:pt x="19" y="0"/>
                    </a:lnTo>
                    <a:lnTo>
                      <a:pt x="21" y="0"/>
                    </a:lnTo>
                    <a:lnTo>
                      <a:pt x="22" y="2"/>
                    </a:lnTo>
                    <a:lnTo>
                      <a:pt x="24" y="2"/>
                    </a:lnTo>
                    <a:lnTo>
                      <a:pt x="24" y="2"/>
                    </a:lnTo>
                    <a:lnTo>
                      <a:pt x="25" y="2"/>
                    </a:lnTo>
                    <a:lnTo>
                      <a:pt x="25" y="3"/>
                    </a:lnTo>
                    <a:lnTo>
                      <a:pt x="25" y="3"/>
                    </a:lnTo>
                    <a:lnTo>
                      <a:pt x="26" y="4"/>
                    </a:lnTo>
                    <a:lnTo>
                      <a:pt x="26" y="4"/>
                    </a:lnTo>
                    <a:lnTo>
                      <a:pt x="26" y="4"/>
                    </a:lnTo>
                    <a:lnTo>
                      <a:pt x="26" y="6"/>
                    </a:lnTo>
                    <a:lnTo>
                      <a:pt x="26" y="6"/>
                    </a:lnTo>
                    <a:lnTo>
                      <a:pt x="26" y="6"/>
                    </a:lnTo>
                    <a:lnTo>
                      <a:pt x="26" y="6"/>
                    </a:lnTo>
                    <a:lnTo>
                      <a:pt x="26" y="7"/>
                    </a:lnTo>
                    <a:lnTo>
                      <a:pt x="25" y="7"/>
                    </a:lnTo>
                    <a:lnTo>
                      <a:pt x="25" y="7"/>
                    </a:lnTo>
                    <a:close/>
                  </a:path>
                </a:pathLst>
              </a:custGeom>
              <a:solidFill>
                <a:srgbClr val="1F1A17"/>
              </a:solidFill>
              <a:ln w="9525">
                <a:noFill/>
                <a:round/>
                <a:headEnd/>
                <a:tailEnd/>
              </a:ln>
            </p:spPr>
            <p:txBody>
              <a:bodyPr/>
              <a:lstStyle/>
              <a:p>
                <a:pPr>
                  <a:defRPr/>
                </a:pPr>
                <a:endParaRPr lang="en-US"/>
              </a:p>
            </p:txBody>
          </p:sp>
          <p:sp>
            <p:nvSpPr>
              <p:cNvPr id="408632" name="Freeform 56"/>
              <p:cNvSpPr>
                <a:spLocks/>
              </p:cNvSpPr>
              <p:nvPr/>
            </p:nvSpPr>
            <p:spPr bwMode="auto">
              <a:xfrm>
                <a:off x="2973" y="981"/>
                <a:ext cx="22" cy="30"/>
              </a:xfrm>
              <a:custGeom>
                <a:avLst/>
                <a:gdLst/>
                <a:ahLst/>
                <a:cxnLst>
                  <a:cxn ang="0">
                    <a:pos x="20" y="4"/>
                  </a:cxn>
                  <a:cxn ang="0">
                    <a:pos x="20" y="2"/>
                  </a:cxn>
                  <a:cxn ang="0">
                    <a:pos x="19" y="2"/>
                  </a:cxn>
                  <a:cxn ang="0">
                    <a:pos x="18" y="2"/>
                  </a:cxn>
                  <a:cxn ang="0">
                    <a:pos x="18" y="2"/>
                  </a:cxn>
                  <a:cxn ang="0">
                    <a:pos x="15" y="2"/>
                  </a:cxn>
                  <a:cxn ang="0">
                    <a:pos x="12" y="4"/>
                  </a:cxn>
                  <a:cxn ang="0">
                    <a:pos x="9" y="5"/>
                  </a:cxn>
                  <a:cxn ang="0">
                    <a:pos x="8" y="8"/>
                  </a:cxn>
                  <a:cxn ang="0">
                    <a:pos x="5" y="11"/>
                  </a:cxn>
                  <a:cxn ang="0">
                    <a:pos x="4" y="14"/>
                  </a:cxn>
                  <a:cxn ang="0">
                    <a:pos x="2" y="16"/>
                  </a:cxn>
                  <a:cxn ang="0">
                    <a:pos x="1" y="19"/>
                  </a:cxn>
                  <a:cxn ang="0">
                    <a:pos x="1" y="20"/>
                  </a:cxn>
                  <a:cxn ang="0">
                    <a:pos x="1" y="20"/>
                  </a:cxn>
                  <a:cxn ang="0">
                    <a:pos x="1" y="20"/>
                  </a:cxn>
                  <a:cxn ang="0">
                    <a:pos x="1" y="22"/>
                  </a:cxn>
                  <a:cxn ang="0">
                    <a:pos x="2" y="25"/>
                  </a:cxn>
                  <a:cxn ang="0">
                    <a:pos x="4" y="27"/>
                  </a:cxn>
                  <a:cxn ang="0">
                    <a:pos x="5" y="29"/>
                  </a:cxn>
                  <a:cxn ang="0">
                    <a:pos x="8" y="29"/>
                  </a:cxn>
                  <a:cxn ang="0">
                    <a:pos x="12" y="29"/>
                  </a:cxn>
                  <a:cxn ang="0">
                    <a:pos x="15" y="27"/>
                  </a:cxn>
                  <a:cxn ang="0">
                    <a:pos x="18" y="26"/>
                  </a:cxn>
                  <a:cxn ang="0">
                    <a:pos x="20" y="23"/>
                  </a:cxn>
                  <a:cxn ang="0">
                    <a:pos x="20" y="26"/>
                  </a:cxn>
                  <a:cxn ang="0">
                    <a:pos x="18" y="29"/>
                  </a:cxn>
                  <a:cxn ang="0">
                    <a:pos x="13" y="30"/>
                  </a:cxn>
                  <a:cxn ang="0">
                    <a:pos x="11" y="30"/>
                  </a:cxn>
                  <a:cxn ang="0">
                    <a:pos x="8" y="30"/>
                  </a:cxn>
                  <a:cxn ang="0">
                    <a:pos x="5" y="30"/>
                  </a:cxn>
                  <a:cxn ang="0">
                    <a:pos x="4" y="30"/>
                  </a:cxn>
                  <a:cxn ang="0">
                    <a:pos x="2" y="29"/>
                  </a:cxn>
                  <a:cxn ang="0">
                    <a:pos x="1" y="27"/>
                  </a:cxn>
                  <a:cxn ang="0">
                    <a:pos x="1" y="26"/>
                  </a:cxn>
                  <a:cxn ang="0">
                    <a:pos x="0" y="25"/>
                  </a:cxn>
                  <a:cxn ang="0">
                    <a:pos x="0" y="23"/>
                  </a:cxn>
                  <a:cxn ang="0">
                    <a:pos x="0" y="22"/>
                  </a:cxn>
                  <a:cxn ang="0">
                    <a:pos x="0" y="20"/>
                  </a:cxn>
                  <a:cxn ang="0">
                    <a:pos x="0" y="20"/>
                  </a:cxn>
                  <a:cxn ang="0">
                    <a:pos x="0" y="19"/>
                  </a:cxn>
                  <a:cxn ang="0">
                    <a:pos x="0" y="18"/>
                  </a:cxn>
                  <a:cxn ang="0">
                    <a:pos x="1" y="14"/>
                  </a:cxn>
                  <a:cxn ang="0">
                    <a:pos x="2" y="11"/>
                  </a:cxn>
                  <a:cxn ang="0">
                    <a:pos x="5" y="8"/>
                  </a:cxn>
                  <a:cxn ang="0">
                    <a:pos x="8" y="5"/>
                  </a:cxn>
                  <a:cxn ang="0">
                    <a:pos x="11" y="2"/>
                  </a:cxn>
                  <a:cxn ang="0">
                    <a:pos x="13" y="1"/>
                  </a:cxn>
                  <a:cxn ang="0">
                    <a:pos x="16" y="1"/>
                  </a:cxn>
                  <a:cxn ang="0">
                    <a:pos x="19" y="0"/>
                  </a:cxn>
                  <a:cxn ang="0">
                    <a:pos x="20" y="1"/>
                  </a:cxn>
                  <a:cxn ang="0">
                    <a:pos x="20" y="1"/>
                  </a:cxn>
                  <a:cxn ang="0">
                    <a:pos x="22" y="1"/>
                  </a:cxn>
                </a:cxnLst>
                <a:rect l="0" t="0" r="r" b="b"/>
                <a:pathLst>
                  <a:path w="22" h="30">
                    <a:moveTo>
                      <a:pt x="22" y="1"/>
                    </a:moveTo>
                    <a:lnTo>
                      <a:pt x="20" y="4"/>
                    </a:lnTo>
                    <a:lnTo>
                      <a:pt x="20" y="2"/>
                    </a:lnTo>
                    <a:lnTo>
                      <a:pt x="20" y="2"/>
                    </a:lnTo>
                    <a:lnTo>
                      <a:pt x="19" y="2"/>
                    </a:lnTo>
                    <a:lnTo>
                      <a:pt x="19" y="2"/>
                    </a:lnTo>
                    <a:lnTo>
                      <a:pt x="19" y="2"/>
                    </a:lnTo>
                    <a:lnTo>
                      <a:pt x="18" y="2"/>
                    </a:lnTo>
                    <a:lnTo>
                      <a:pt x="18" y="2"/>
                    </a:lnTo>
                    <a:lnTo>
                      <a:pt x="18" y="2"/>
                    </a:lnTo>
                    <a:lnTo>
                      <a:pt x="16" y="2"/>
                    </a:lnTo>
                    <a:lnTo>
                      <a:pt x="15" y="2"/>
                    </a:lnTo>
                    <a:lnTo>
                      <a:pt x="13" y="2"/>
                    </a:lnTo>
                    <a:lnTo>
                      <a:pt x="12" y="4"/>
                    </a:lnTo>
                    <a:lnTo>
                      <a:pt x="11" y="4"/>
                    </a:lnTo>
                    <a:lnTo>
                      <a:pt x="9" y="5"/>
                    </a:lnTo>
                    <a:lnTo>
                      <a:pt x="9" y="7"/>
                    </a:lnTo>
                    <a:lnTo>
                      <a:pt x="8" y="8"/>
                    </a:lnTo>
                    <a:lnTo>
                      <a:pt x="6" y="9"/>
                    </a:lnTo>
                    <a:lnTo>
                      <a:pt x="5" y="11"/>
                    </a:lnTo>
                    <a:lnTo>
                      <a:pt x="4" y="12"/>
                    </a:lnTo>
                    <a:lnTo>
                      <a:pt x="4" y="14"/>
                    </a:lnTo>
                    <a:lnTo>
                      <a:pt x="2" y="15"/>
                    </a:lnTo>
                    <a:lnTo>
                      <a:pt x="2" y="16"/>
                    </a:lnTo>
                    <a:lnTo>
                      <a:pt x="2" y="18"/>
                    </a:lnTo>
                    <a:lnTo>
                      <a:pt x="1" y="19"/>
                    </a:lnTo>
                    <a:lnTo>
                      <a:pt x="1" y="20"/>
                    </a:lnTo>
                    <a:lnTo>
                      <a:pt x="1" y="20"/>
                    </a:lnTo>
                    <a:lnTo>
                      <a:pt x="1" y="20"/>
                    </a:lnTo>
                    <a:lnTo>
                      <a:pt x="1" y="20"/>
                    </a:lnTo>
                    <a:lnTo>
                      <a:pt x="1" y="20"/>
                    </a:lnTo>
                    <a:lnTo>
                      <a:pt x="1" y="20"/>
                    </a:lnTo>
                    <a:lnTo>
                      <a:pt x="1" y="22"/>
                    </a:lnTo>
                    <a:lnTo>
                      <a:pt x="1" y="22"/>
                    </a:lnTo>
                    <a:lnTo>
                      <a:pt x="1" y="23"/>
                    </a:lnTo>
                    <a:lnTo>
                      <a:pt x="2" y="25"/>
                    </a:lnTo>
                    <a:lnTo>
                      <a:pt x="2" y="26"/>
                    </a:lnTo>
                    <a:lnTo>
                      <a:pt x="4" y="27"/>
                    </a:lnTo>
                    <a:lnTo>
                      <a:pt x="4" y="27"/>
                    </a:lnTo>
                    <a:lnTo>
                      <a:pt x="5" y="29"/>
                    </a:lnTo>
                    <a:lnTo>
                      <a:pt x="6" y="29"/>
                    </a:lnTo>
                    <a:lnTo>
                      <a:pt x="8" y="29"/>
                    </a:lnTo>
                    <a:lnTo>
                      <a:pt x="11" y="29"/>
                    </a:lnTo>
                    <a:lnTo>
                      <a:pt x="12" y="29"/>
                    </a:lnTo>
                    <a:lnTo>
                      <a:pt x="13" y="27"/>
                    </a:lnTo>
                    <a:lnTo>
                      <a:pt x="15" y="27"/>
                    </a:lnTo>
                    <a:lnTo>
                      <a:pt x="16" y="26"/>
                    </a:lnTo>
                    <a:lnTo>
                      <a:pt x="18" y="26"/>
                    </a:lnTo>
                    <a:lnTo>
                      <a:pt x="19" y="25"/>
                    </a:lnTo>
                    <a:lnTo>
                      <a:pt x="20" y="23"/>
                    </a:lnTo>
                    <a:lnTo>
                      <a:pt x="22" y="25"/>
                    </a:lnTo>
                    <a:lnTo>
                      <a:pt x="20" y="26"/>
                    </a:lnTo>
                    <a:lnTo>
                      <a:pt x="19" y="27"/>
                    </a:lnTo>
                    <a:lnTo>
                      <a:pt x="18" y="29"/>
                    </a:lnTo>
                    <a:lnTo>
                      <a:pt x="16" y="29"/>
                    </a:lnTo>
                    <a:lnTo>
                      <a:pt x="13" y="30"/>
                    </a:lnTo>
                    <a:lnTo>
                      <a:pt x="12" y="30"/>
                    </a:lnTo>
                    <a:lnTo>
                      <a:pt x="11" y="30"/>
                    </a:lnTo>
                    <a:lnTo>
                      <a:pt x="8" y="30"/>
                    </a:lnTo>
                    <a:lnTo>
                      <a:pt x="8" y="30"/>
                    </a:lnTo>
                    <a:lnTo>
                      <a:pt x="6" y="30"/>
                    </a:lnTo>
                    <a:lnTo>
                      <a:pt x="5" y="30"/>
                    </a:lnTo>
                    <a:lnTo>
                      <a:pt x="5" y="30"/>
                    </a:lnTo>
                    <a:lnTo>
                      <a:pt x="4" y="30"/>
                    </a:lnTo>
                    <a:lnTo>
                      <a:pt x="4" y="30"/>
                    </a:lnTo>
                    <a:lnTo>
                      <a:pt x="2" y="29"/>
                    </a:lnTo>
                    <a:lnTo>
                      <a:pt x="2" y="29"/>
                    </a:lnTo>
                    <a:lnTo>
                      <a:pt x="1" y="27"/>
                    </a:lnTo>
                    <a:lnTo>
                      <a:pt x="1" y="27"/>
                    </a:lnTo>
                    <a:lnTo>
                      <a:pt x="1" y="26"/>
                    </a:lnTo>
                    <a:lnTo>
                      <a:pt x="0" y="26"/>
                    </a:lnTo>
                    <a:lnTo>
                      <a:pt x="0" y="25"/>
                    </a:lnTo>
                    <a:lnTo>
                      <a:pt x="0" y="23"/>
                    </a:lnTo>
                    <a:lnTo>
                      <a:pt x="0" y="23"/>
                    </a:lnTo>
                    <a:lnTo>
                      <a:pt x="0" y="22"/>
                    </a:lnTo>
                    <a:lnTo>
                      <a:pt x="0" y="22"/>
                    </a:lnTo>
                    <a:lnTo>
                      <a:pt x="0" y="20"/>
                    </a:lnTo>
                    <a:lnTo>
                      <a:pt x="0" y="20"/>
                    </a:lnTo>
                    <a:lnTo>
                      <a:pt x="0" y="20"/>
                    </a:lnTo>
                    <a:lnTo>
                      <a:pt x="0" y="20"/>
                    </a:lnTo>
                    <a:lnTo>
                      <a:pt x="0" y="20"/>
                    </a:lnTo>
                    <a:lnTo>
                      <a:pt x="0" y="19"/>
                    </a:lnTo>
                    <a:lnTo>
                      <a:pt x="0" y="19"/>
                    </a:lnTo>
                    <a:lnTo>
                      <a:pt x="0" y="18"/>
                    </a:lnTo>
                    <a:lnTo>
                      <a:pt x="1" y="16"/>
                    </a:lnTo>
                    <a:lnTo>
                      <a:pt x="1" y="14"/>
                    </a:lnTo>
                    <a:lnTo>
                      <a:pt x="2" y="12"/>
                    </a:lnTo>
                    <a:lnTo>
                      <a:pt x="2" y="11"/>
                    </a:lnTo>
                    <a:lnTo>
                      <a:pt x="4" y="9"/>
                    </a:lnTo>
                    <a:lnTo>
                      <a:pt x="5" y="8"/>
                    </a:lnTo>
                    <a:lnTo>
                      <a:pt x="6" y="7"/>
                    </a:lnTo>
                    <a:lnTo>
                      <a:pt x="8" y="5"/>
                    </a:lnTo>
                    <a:lnTo>
                      <a:pt x="9" y="4"/>
                    </a:lnTo>
                    <a:lnTo>
                      <a:pt x="11" y="2"/>
                    </a:lnTo>
                    <a:lnTo>
                      <a:pt x="12" y="2"/>
                    </a:lnTo>
                    <a:lnTo>
                      <a:pt x="13" y="1"/>
                    </a:lnTo>
                    <a:lnTo>
                      <a:pt x="15" y="1"/>
                    </a:lnTo>
                    <a:lnTo>
                      <a:pt x="16" y="1"/>
                    </a:lnTo>
                    <a:lnTo>
                      <a:pt x="18" y="0"/>
                    </a:lnTo>
                    <a:lnTo>
                      <a:pt x="19" y="0"/>
                    </a:lnTo>
                    <a:lnTo>
                      <a:pt x="19" y="1"/>
                    </a:lnTo>
                    <a:lnTo>
                      <a:pt x="20" y="1"/>
                    </a:lnTo>
                    <a:lnTo>
                      <a:pt x="20" y="1"/>
                    </a:lnTo>
                    <a:lnTo>
                      <a:pt x="20" y="1"/>
                    </a:lnTo>
                    <a:lnTo>
                      <a:pt x="22" y="1"/>
                    </a:lnTo>
                    <a:lnTo>
                      <a:pt x="22" y="1"/>
                    </a:lnTo>
                    <a:lnTo>
                      <a:pt x="22" y="1"/>
                    </a:lnTo>
                    <a:close/>
                  </a:path>
                </a:pathLst>
              </a:custGeom>
              <a:solidFill>
                <a:srgbClr val="1F1A17"/>
              </a:solidFill>
              <a:ln w="9525">
                <a:noFill/>
                <a:round/>
                <a:headEnd/>
                <a:tailEnd/>
              </a:ln>
            </p:spPr>
            <p:txBody>
              <a:bodyPr/>
              <a:lstStyle/>
              <a:p>
                <a:pPr>
                  <a:defRPr/>
                </a:pPr>
                <a:endParaRPr lang="en-US"/>
              </a:p>
            </p:txBody>
          </p:sp>
          <p:sp>
            <p:nvSpPr>
              <p:cNvPr id="408633" name="Freeform 57"/>
              <p:cNvSpPr>
                <a:spLocks/>
              </p:cNvSpPr>
              <p:nvPr/>
            </p:nvSpPr>
            <p:spPr bwMode="auto">
              <a:xfrm>
                <a:off x="2999" y="957"/>
                <a:ext cx="22" cy="56"/>
              </a:xfrm>
              <a:custGeom>
                <a:avLst/>
                <a:gdLst/>
                <a:ahLst/>
                <a:cxnLst>
                  <a:cxn ang="0">
                    <a:pos x="19" y="56"/>
                  </a:cxn>
                  <a:cxn ang="0">
                    <a:pos x="19" y="31"/>
                  </a:cxn>
                  <a:cxn ang="0">
                    <a:pos x="19" y="29"/>
                  </a:cxn>
                  <a:cxn ang="0">
                    <a:pos x="19" y="29"/>
                  </a:cxn>
                  <a:cxn ang="0">
                    <a:pos x="19" y="28"/>
                  </a:cxn>
                  <a:cxn ang="0">
                    <a:pos x="19" y="28"/>
                  </a:cxn>
                  <a:cxn ang="0">
                    <a:pos x="19" y="26"/>
                  </a:cxn>
                  <a:cxn ang="0">
                    <a:pos x="19" y="26"/>
                  </a:cxn>
                  <a:cxn ang="0">
                    <a:pos x="18" y="26"/>
                  </a:cxn>
                  <a:cxn ang="0">
                    <a:pos x="18" y="26"/>
                  </a:cxn>
                  <a:cxn ang="0">
                    <a:pos x="16" y="26"/>
                  </a:cxn>
                  <a:cxn ang="0">
                    <a:pos x="15" y="28"/>
                  </a:cxn>
                  <a:cxn ang="0">
                    <a:pos x="12" y="29"/>
                  </a:cxn>
                  <a:cxn ang="0">
                    <a:pos x="11" y="32"/>
                  </a:cxn>
                  <a:cxn ang="0">
                    <a:pos x="8" y="35"/>
                  </a:cxn>
                  <a:cxn ang="0">
                    <a:pos x="5" y="38"/>
                  </a:cxn>
                  <a:cxn ang="0">
                    <a:pos x="4" y="40"/>
                  </a:cxn>
                  <a:cxn ang="0">
                    <a:pos x="3" y="56"/>
                  </a:cxn>
                  <a:cxn ang="0">
                    <a:pos x="1" y="43"/>
                  </a:cxn>
                  <a:cxn ang="0">
                    <a:pos x="0" y="43"/>
                  </a:cxn>
                  <a:cxn ang="0">
                    <a:pos x="0" y="43"/>
                  </a:cxn>
                  <a:cxn ang="0">
                    <a:pos x="1" y="42"/>
                  </a:cxn>
                  <a:cxn ang="0">
                    <a:pos x="1" y="42"/>
                  </a:cxn>
                  <a:cxn ang="0">
                    <a:pos x="1" y="0"/>
                  </a:cxn>
                  <a:cxn ang="0">
                    <a:pos x="3" y="38"/>
                  </a:cxn>
                  <a:cxn ang="0">
                    <a:pos x="5" y="35"/>
                  </a:cxn>
                  <a:cxn ang="0">
                    <a:pos x="7" y="33"/>
                  </a:cxn>
                  <a:cxn ang="0">
                    <a:pos x="8" y="31"/>
                  </a:cxn>
                  <a:cxn ang="0">
                    <a:pos x="10" y="29"/>
                  </a:cxn>
                  <a:cxn ang="0">
                    <a:pos x="12" y="26"/>
                  </a:cxn>
                  <a:cxn ang="0">
                    <a:pos x="15" y="25"/>
                  </a:cxn>
                  <a:cxn ang="0">
                    <a:pos x="18" y="24"/>
                  </a:cxn>
                  <a:cxn ang="0">
                    <a:pos x="19" y="24"/>
                  </a:cxn>
                  <a:cxn ang="0">
                    <a:pos x="19" y="24"/>
                  </a:cxn>
                  <a:cxn ang="0">
                    <a:pos x="21" y="24"/>
                  </a:cxn>
                  <a:cxn ang="0">
                    <a:pos x="21" y="25"/>
                  </a:cxn>
                  <a:cxn ang="0">
                    <a:pos x="22" y="26"/>
                  </a:cxn>
                  <a:cxn ang="0">
                    <a:pos x="22" y="26"/>
                  </a:cxn>
                  <a:cxn ang="0">
                    <a:pos x="22" y="28"/>
                  </a:cxn>
                  <a:cxn ang="0">
                    <a:pos x="22" y="29"/>
                  </a:cxn>
                  <a:cxn ang="0">
                    <a:pos x="22" y="32"/>
                  </a:cxn>
                </a:cxnLst>
                <a:rect l="0" t="0" r="r" b="b"/>
                <a:pathLst>
                  <a:path w="22" h="56">
                    <a:moveTo>
                      <a:pt x="22" y="56"/>
                    </a:moveTo>
                    <a:lnTo>
                      <a:pt x="19" y="56"/>
                    </a:lnTo>
                    <a:lnTo>
                      <a:pt x="19" y="32"/>
                    </a:lnTo>
                    <a:lnTo>
                      <a:pt x="19" y="31"/>
                    </a:lnTo>
                    <a:lnTo>
                      <a:pt x="19" y="31"/>
                    </a:lnTo>
                    <a:lnTo>
                      <a:pt x="19" y="29"/>
                    </a:lnTo>
                    <a:lnTo>
                      <a:pt x="19" y="29"/>
                    </a:lnTo>
                    <a:lnTo>
                      <a:pt x="19" y="29"/>
                    </a:lnTo>
                    <a:lnTo>
                      <a:pt x="19" y="29"/>
                    </a:lnTo>
                    <a:lnTo>
                      <a:pt x="19" y="28"/>
                    </a:lnTo>
                    <a:lnTo>
                      <a:pt x="19" y="28"/>
                    </a:lnTo>
                    <a:lnTo>
                      <a:pt x="19" y="28"/>
                    </a:lnTo>
                    <a:lnTo>
                      <a:pt x="19" y="28"/>
                    </a:lnTo>
                    <a:lnTo>
                      <a:pt x="19" y="26"/>
                    </a:lnTo>
                    <a:lnTo>
                      <a:pt x="19" y="26"/>
                    </a:lnTo>
                    <a:lnTo>
                      <a:pt x="19" y="26"/>
                    </a:lnTo>
                    <a:lnTo>
                      <a:pt x="19" y="26"/>
                    </a:lnTo>
                    <a:lnTo>
                      <a:pt x="18" y="26"/>
                    </a:lnTo>
                    <a:lnTo>
                      <a:pt x="18" y="26"/>
                    </a:lnTo>
                    <a:lnTo>
                      <a:pt x="18" y="26"/>
                    </a:lnTo>
                    <a:lnTo>
                      <a:pt x="16" y="26"/>
                    </a:lnTo>
                    <a:lnTo>
                      <a:pt x="16" y="26"/>
                    </a:lnTo>
                    <a:lnTo>
                      <a:pt x="15" y="28"/>
                    </a:lnTo>
                    <a:lnTo>
                      <a:pt x="15" y="28"/>
                    </a:lnTo>
                    <a:lnTo>
                      <a:pt x="14" y="29"/>
                    </a:lnTo>
                    <a:lnTo>
                      <a:pt x="12" y="29"/>
                    </a:lnTo>
                    <a:lnTo>
                      <a:pt x="12" y="31"/>
                    </a:lnTo>
                    <a:lnTo>
                      <a:pt x="11" y="32"/>
                    </a:lnTo>
                    <a:lnTo>
                      <a:pt x="10" y="33"/>
                    </a:lnTo>
                    <a:lnTo>
                      <a:pt x="8" y="35"/>
                    </a:lnTo>
                    <a:lnTo>
                      <a:pt x="7" y="36"/>
                    </a:lnTo>
                    <a:lnTo>
                      <a:pt x="5" y="38"/>
                    </a:lnTo>
                    <a:lnTo>
                      <a:pt x="5" y="39"/>
                    </a:lnTo>
                    <a:lnTo>
                      <a:pt x="4" y="40"/>
                    </a:lnTo>
                    <a:lnTo>
                      <a:pt x="3" y="43"/>
                    </a:lnTo>
                    <a:lnTo>
                      <a:pt x="3" y="56"/>
                    </a:lnTo>
                    <a:lnTo>
                      <a:pt x="1" y="56"/>
                    </a:lnTo>
                    <a:lnTo>
                      <a:pt x="1" y="43"/>
                    </a:lnTo>
                    <a:lnTo>
                      <a:pt x="0" y="43"/>
                    </a:lnTo>
                    <a:lnTo>
                      <a:pt x="0" y="43"/>
                    </a:lnTo>
                    <a:lnTo>
                      <a:pt x="0" y="43"/>
                    </a:lnTo>
                    <a:lnTo>
                      <a:pt x="0" y="43"/>
                    </a:lnTo>
                    <a:lnTo>
                      <a:pt x="0" y="43"/>
                    </a:lnTo>
                    <a:lnTo>
                      <a:pt x="1" y="42"/>
                    </a:lnTo>
                    <a:lnTo>
                      <a:pt x="1" y="42"/>
                    </a:lnTo>
                    <a:lnTo>
                      <a:pt x="1" y="42"/>
                    </a:lnTo>
                    <a:lnTo>
                      <a:pt x="1" y="42"/>
                    </a:lnTo>
                    <a:lnTo>
                      <a:pt x="1" y="0"/>
                    </a:lnTo>
                    <a:lnTo>
                      <a:pt x="3" y="0"/>
                    </a:lnTo>
                    <a:lnTo>
                      <a:pt x="3" y="38"/>
                    </a:lnTo>
                    <a:lnTo>
                      <a:pt x="4" y="36"/>
                    </a:lnTo>
                    <a:lnTo>
                      <a:pt x="5" y="35"/>
                    </a:lnTo>
                    <a:lnTo>
                      <a:pt x="5" y="33"/>
                    </a:lnTo>
                    <a:lnTo>
                      <a:pt x="7" y="33"/>
                    </a:lnTo>
                    <a:lnTo>
                      <a:pt x="7" y="32"/>
                    </a:lnTo>
                    <a:lnTo>
                      <a:pt x="8" y="31"/>
                    </a:lnTo>
                    <a:lnTo>
                      <a:pt x="10" y="29"/>
                    </a:lnTo>
                    <a:lnTo>
                      <a:pt x="10" y="29"/>
                    </a:lnTo>
                    <a:lnTo>
                      <a:pt x="11" y="28"/>
                    </a:lnTo>
                    <a:lnTo>
                      <a:pt x="12" y="26"/>
                    </a:lnTo>
                    <a:lnTo>
                      <a:pt x="14" y="25"/>
                    </a:lnTo>
                    <a:lnTo>
                      <a:pt x="15" y="25"/>
                    </a:lnTo>
                    <a:lnTo>
                      <a:pt x="16" y="24"/>
                    </a:lnTo>
                    <a:lnTo>
                      <a:pt x="18" y="24"/>
                    </a:lnTo>
                    <a:lnTo>
                      <a:pt x="18" y="24"/>
                    </a:lnTo>
                    <a:lnTo>
                      <a:pt x="19" y="24"/>
                    </a:lnTo>
                    <a:lnTo>
                      <a:pt x="19" y="24"/>
                    </a:lnTo>
                    <a:lnTo>
                      <a:pt x="19" y="24"/>
                    </a:lnTo>
                    <a:lnTo>
                      <a:pt x="21" y="24"/>
                    </a:lnTo>
                    <a:lnTo>
                      <a:pt x="21" y="24"/>
                    </a:lnTo>
                    <a:lnTo>
                      <a:pt x="21" y="25"/>
                    </a:lnTo>
                    <a:lnTo>
                      <a:pt x="21" y="25"/>
                    </a:lnTo>
                    <a:lnTo>
                      <a:pt x="22" y="25"/>
                    </a:lnTo>
                    <a:lnTo>
                      <a:pt x="22" y="26"/>
                    </a:lnTo>
                    <a:lnTo>
                      <a:pt x="22" y="26"/>
                    </a:lnTo>
                    <a:lnTo>
                      <a:pt x="22" y="26"/>
                    </a:lnTo>
                    <a:lnTo>
                      <a:pt x="22" y="28"/>
                    </a:lnTo>
                    <a:lnTo>
                      <a:pt x="22" y="28"/>
                    </a:lnTo>
                    <a:lnTo>
                      <a:pt x="22" y="29"/>
                    </a:lnTo>
                    <a:lnTo>
                      <a:pt x="22" y="29"/>
                    </a:lnTo>
                    <a:lnTo>
                      <a:pt x="22" y="31"/>
                    </a:lnTo>
                    <a:lnTo>
                      <a:pt x="22" y="32"/>
                    </a:lnTo>
                    <a:lnTo>
                      <a:pt x="22" y="56"/>
                    </a:lnTo>
                    <a:close/>
                  </a:path>
                </a:pathLst>
              </a:custGeom>
              <a:solidFill>
                <a:srgbClr val="1F1A17"/>
              </a:solidFill>
              <a:ln w="9525">
                <a:noFill/>
                <a:round/>
                <a:headEnd/>
                <a:tailEnd/>
              </a:ln>
            </p:spPr>
            <p:txBody>
              <a:bodyPr/>
              <a:lstStyle/>
              <a:p>
                <a:pPr>
                  <a:defRPr/>
                </a:pPr>
                <a:endParaRPr lang="en-US"/>
              </a:p>
            </p:txBody>
          </p:sp>
          <p:sp>
            <p:nvSpPr>
              <p:cNvPr id="408634" name="Freeform 58"/>
              <p:cNvSpPr>
                <a:spLocks noEditPoints="1"/>
              </p:cNvSpPr>
              <p:nvPr/>
            </p:nvSpPr>
            <p:spPr bwMode="auto">
              <a:xfrm>
                <a:off x="3025" y="979"/>
                <a:ext cx="28" cy="34"/>
              </a:xfrm>
              <a:custGeom>
                <a:avLst/>
                <a:gdLst/>
                <a:ahLst/>
                <a:cxnLst>
                  <a:cxn ang="0">
                    <a:pos x="28" y="21"/>
                  </a:cxn>
                  <a:cxn ang="0">
                    <a:pos x="28" y="22"/>
                  </a:cxn>
                  <a:cxn ang="0">
                    <a:pos x="28" y="22"/>
                  </a:cxn>
                  <a:cxn ang="0">
                    <a:pos x="25" y="25"/>
                  </a:cxn>
                  <a:cxn ang="0">
                    <a:pos x="22" y="27"/>
                  </a:cxn>
                  <a:cxn ang="0">
                    <a:pos x="18" y="29"/>
                  </a:cxn>
                  <a:cxn ang="0">
                    <a:pos x="14" y="31"/>
                  </a:cxn>
                  <a:cxn ang="0">
                    <a:pos x="10" y="32"/>
                  </a:cxn>
                  <a:cxn ang="0">
                    <a:pos x="6" y="34"/>
                  </a:cxn>
                  <a:cxn ang="0">
                    <a:pos x="3" y="34"/>
                  </a:cxn>
                  <a:cxn ang="0">
                    <a:pos x="0" y="31"/>
                  </a:cxn>
                  <a:cxn ang="0">
                    <a:pos x="0" y="27"/>
                  </a:cxn>
                  <a:cxn ang="0">
                    <a:pos x="2" y="22"/>
                  </a:cxn>
                  <a:cxn ang="0">
                    <a:pos x="6" y="18"/>
                  </a:cxn>
                  <a:cxn ang="0">
                    <a:pos x="13" y="16"/>
                  </a:cxn>
                  <a:cxn ang="0">
                    <a:pos x="18" y="13"/>
                  </a:cxn>
                  <a:cxn ang="0">
                    <a:pos x="24" y="11"/>
                  </a:cxn>
                  <a:cxn ang="0">
                    <a:pos x="25" y="7"/>
                  </a:cxn>
                  <a:cxn ang="0">
                    <a:pos x="25" y="6"/>
                  </a:cxn>
                  <a:cxn ang="0">
                    <a:pos x="24" y="4"/>
                  </a:cxn>
                  <a:cxn ang="0">
                    <a:pos x="22" y="3"/>
                  </a:cxn>
                  <a:cxn ang="0">
                    <a:pos x="21" y="3"/>
                  </a:cxn>
                  <a:cxn ang="0">
                    <a:pos x="20" y="3"/>
                  </a:cxn>
                  <a:cxn ang="0">
                    <a:pos x="18" y="3"/>
                  </a:cxn>
                  <a:cxn ang="0">
                    <a:pos x="15" y="4"/>
                  </a:cxn>
                  <a:cxn ang="0">
                    <a:pos x="11" y="6"/>
                  </a:cxn>
                  <a:cxn ang="0">
                    <a:pos x="7" y="7"/>
                  </a:cxn>
                  <a:cxn ang="0">
                    <a:pos x="6" y="7"/>
                  </a:cxn>
                  <a:cxn ang="0">
                    <a:pos x="4" y="7"/>
                  </a:cxn>
                  <a:cxn ang="0">
                    <a:pos x="6" y="6"/>
                  </a:cxn>
                  <a:cxn ang="0">
                    <a:pos x="9" y="4"/>
                  </a:cxn>
                  <a:cxn ang="0">
                    <a:pos x="11" y="3"/>
                  </a:cxn>
                  <a:cxn ang="0">
                    <a:pos x="15" y="2"/>
                  </a:cxn>
                  <a:cxn ang="0">
                    <a:pos x="20" y="0"/>
                  </a:cxn>
                  <a:cxn ang="0">
                    <a:pos x="20" y="0"/>
                  </a:cxn>
                  <a:cxn ang="0">
                    <a:pos x="20" y="0"/>
                  </a:cxn>
                  <a:cxn ang="0">
                    <a:pos x="21" y="0"/>
                  </a:cxn>
                  <a:cxn ang="0">
                    <a:pos x="22" y="2"/>
                  </a:cxn>
                  <a:cxn ang="0">
                    <a:pos x="25" y="3"/>
                  </a:cxn>
                  <a:cxn ang="0">
                    <a:pos x="27" y="4"/>
                  </a:cxn>
                  <a:cxn ang="0">
                    <a:pos x="27" y="6"/>
                  </a:cxn>
                  <a:cxn ang="0">
                    <a:pos x="28" y="9"/>
                  </a:cxn>
                  <a:cxn ang="0">
                    <a:pos x="28" y="11"/>
                  </a:cxn>
                  <a:cxn ang="0">
                    <a:pos x="28" y="11"/>
                  </a:cxn>
                  <a:cxn ang="0">
                    <a:pos x="28" y="11"/>
                  </a:cxn>
                  <a:cxn ang="0">
                    <a:pos x="28" y="11"/>
                  </a:cxn>
                  <a:cxn ang="0">
                    <a:pos x="28" y="13"/>
                  </a:cxn>
                  <a:cxn ang="0">
                    <a:pos x="28" y="13"/>
                  </a:cxn>
                  <a:cxn ang="0">
                    <a:pos x="25" y="22"/>
                  </a:cxn>
                  <a:cxn ang="0">
                    <a:pos x="22" y="14"/>
                  </a:cxn>
                  <a:cxn ang="0">
                    <a:pos x="17" y="16"/>
                  </a:cxn>
                  <a:cxn ang="0">
                    <a:pos x="13" y="17"/>
                  </a:cxn>
                  <a:cxn ang="0">
                    <a:pos x="6" y="21"/>
                  </a:cxn>
                  <a:cxn ang="0">
                    <a:pos x="3" y="24"/>
                  </a:cxn>
                  <a:cxn ang="0">
                    <a:pos x="2" y="28"/>
                  </a:cxn>
                  <a:cxn ang="0">
                    <a:pos x="3" y="31"/>
                  </a:cxn>
                  <a:cxn ang="0">
                    <a:pos x="4" y="32"/>
                  </a:cxn>
                  <a:cxn ang="0">
                    <a:pos x="9" y="31"/>
                  </a:cxn>
                  <a:cxn ang="0">
                    <a:pos x="13" y="31"/>
                  </a:cxn>
                  <a:cxn ang="0">
                    <a:pos x="17" y="28"/>
                  </a:cxn>
                  <a:cxn ang="0">
                    <a:pos x="21" y="25"/>
                  </a:cxn>
                  <a:cxn ang="0">
                    <a:pos x="24" y="24"/>
                  </a:cxn>
                </a:cxnLst>
                <a:rect l="0" t="0" r="r" b="b"/>
                <a:pathLst>
                  <a:path w="28" h="34">
                    <a:moveTo>
                      <a:pt x="28" y="21"/>
                    </a:moveTo>
                    <a:lnTo>
                      <a:pt x="28" y="21"/>
                    </a:lnTo>
                    <a:lnTo>
                      <a:pt x="28" y="21"/>
                    </a:lnTo>
                    <a:lnTo>
                      <a:pt x="28" y="21"/>
                    </a:lnTo>
                    <a:lnTo>
                      <a:pt x="28" y="22"/>
                    </a:lnTo>
                    <a:lnTo>
                      <a:pt x="28" y="22"/>
                    </a:lnTo>
                    <a:lnTo>
                      <a:pt x="28" y="22"/>
                    </a:lnTo>
                    <a:lnTo>
                      <a:pt x="28" y="22"/>
                    </a:lnTo>
                    <a:lnTo>
                      <a:pt x="28" y="22"/>
                    </a:lnTo>
                    <a:lnTo>
                      <a:pt x="28" y="34"/>
                    </a:lnTo>
                    <a:lnTo>
                      <a:pt x="25" y="34"/>
                    </a:lnTo>
                    <a:lnTo>
                      <a:pt x="25" y="25"/>
                    </a:lnTo>
                    <a:lnTo>
                      <a:pt x="24" y="25"/>
                    </a:lnTo>
                    <a:lnTo>
                      <a:pt x="24" y="27"/>
                    </a:lnTo>
                    <a:lnTo>
                      <a:pt x="22" y="27"/>
                    </a:lnTo>
                    <a:lnTo>
                      <a:pt x="21" y="28"/>
                    </a:lnTo>
                    <a:lnTo>
                      <a:pt x="20" y="28"/>
                    </a:lnTo>
                    <a:lnTo>
                      <a:pt x="18" y="29"/>
                    </a:lnTo>
                    <a:lnTo>
                      <a:pt x="17" y="29"/>
                    </a:lnTo>
                    <a:lnTo>
                      <a:pt x="15" y="31"/>
                    </a:lnTo>
                    <a:lnTo>
                      <a:pt x="14" y="31"/>
                    </a:lnTo>
                    <a:lnTo>
                      <a:pt x="13" y="32"/>
                    </a:lnTo>
                    <a:lnTo>
                      <a:pt x="11" y="32"/>
                    </a:lnTo>
                    <a:lnTo>
                      <a:pt x="10" y="32"/>
                    </a:lnTo>
                    <a:lnTo>
                      <a:pt x="9" y="34"/>
                    </a:lnTo>
                    <a:lnTo>
                      <a:pt x="7" y="34"/>
                    </a:lnTo>
                    <a:lnTo>
                      <a:pt x="6" y="34"/>
                    </a:lnTo>
                    <a:lnTo>
                      <a:pt x="6" y="34"/>
                    </a:lnTo>
                    <a:lnTo>
                      <a:pt x="4" y="34"/>
                    </a:lnTo>
                    <a:lnTo>
                      <a:pt x="3" y="34"/>
                    </a:lnTo>
                    <a:lnTo>
                      <a:pt x="2" y="32"/>
                    </a:lnTo>
                    <a:lnTo>
                      <a:pt x="0" y="32"/>
                    </a:lnTo>
                    <a:lnTo>
                      <a:pt x="0" y="31"/>
                    </a:lnTo>
                    <a:lnTo>
                      <a:pt x="0" y="29"/>
                    </a:lnTo>
                    <a:lnTo>
                      <a:pt x="0" y="28"/>
                    </a:lnTo>
                    <a:lnTo>
                      <a:pt x="0" y="27"/>
                    </a:lnTo>
                    <a:lnTo>
                      <a:pt x="0" y="25"/>
                    </a:lnTo>
                    <a:lnTo>
                      <a:pt x="0" y="24"/>
                    </a:lnTo>
                    <a:lnTo>
                      <a:pt x="2" y="22"/>
                    </a:lnTo>
                    <a:lnTo>
                      <a:pt x="3" y="21"/>
                    </a:lnTo>
                    <a:lnTo>
                      <a:pt x="4" y="20"/>
                    </a:lnTo>
                    <a:lnTo>
                      <a:pt x="6" y="18"/>
                    </a:lnTo>
                    <a:lnTo>
                      <a:pt x="9" y="17"/>
                    </a:lnTo>
                    <a:lnTo>
                      <a:pt x="11" y="16"/>
                    </a:lnTo>
                    <a:lnTo>
                      <a:pt x="13" y="16"/>
                    </a:lnTo>
                    <a:lnTo>
                      <a:pt x="14" y="14"/>
                    </a:lnTo>
                    <a:lnTo>
                      <a:pt x="17" y="14"/>
                    </a:lnTo>
                    <a:lnTo>
                      <a:pt x="18" y="13"/>
                    </a:lnTo>
                    <a:lnTo>
                      <a:pt x="20" y="13"/>
                    </a:lnTo>
                    <a:lnTo>
                      <a:pt x="22" y="11"/>
                    </a:lnTo>
                    <a:lnTo>
                      <a:pt x="24" y="11"/>
                    </a:lnTo>
                    <a:lnTo>
                      <a:pt x="25" y="11"/>
                    </a:lnTo>
                    <a:lnTo>
                      <a:pt x="25" y="9"/>
                    </a:lnTo>
                    <a:lnTo>
                      <a:pt x="25" y="7"/>
                    </a:lnTo>
                    <a:lnTo>
                      <a:pt x="25" y="7"/>
                    </a:lnTo>
                    <a:lnTo>
                      <a:pt x="25" y="6"/>
                    </a:lnTo>
                    <a:lnTo>
                      <a:pt x="25" y="6"/>
                    </a:lnTo>
                    <a:lnTo>
                      <a:pt x="25" y="6"/>
                    </a:lnTo>
                    <a:lnTo>
                      <a:pt x="24" y="6"/>
                    </a:lnTo>
                    <a:lnTo>
                      <a:pt x="24" y="4"/>
                    </a:lnTo>
                    <a:lnTo>
                      <a:pt x="24" y="4"/>
                    </a:lnTo>
                    <a:lnTo>
                      <a:pt x="24" y="4"/>
                    </a:lnTo>
                    <a:lnTo>
                      <a:pt x="22" y="3"/>
                    </a:lnTo>
                    <a:lnTo>
                      <a:pt x="22" y="3"/>
                    </a:lnTo>
                    <a:lnTo>
                      <a:pt x="22" y="3"/>
                    </a:lnTo>
                    <a:lnTo>
                      <a:pt x="21" y="3"/>
                    </a:lnTo>
                    <a:lnTo>
                      <a:pt x="21" y="3"/>
                    </a:lnTo>
                    <a:lnTo>
                      <a:pt x="21" y="3"/>
                    </a:lnTo>
                    <a:lnTo>
                      <a:pt x="20" y="3"/>
                    </a:lnTo>
                    <a:lnTo>
                      <a:pt x="20" y="3"/>
                    </a:lnTo>
                    <a:lnTo>
                      <a:pt x="20" y="3"/>
                    </a:lnTo>
                    <a:lnTo>
                      <a:pt x="18" y="3"/>
                    </a:lnTo>
                    <a:lnTo>
                      <a:pt x="17" y="3"/>
                    </a:lnTo>
                    <a:lnTo>
                      <a:pt x="17" y="3"/>
                    </a:lnTo>
                    <a:lnTo>
                      <a:pt x="15" y="4"/>
                    </a:lnTo>
                    <a:lnTo>
                      <a:pt x="14" y="4"/>
                    </a:lnTo>
                    <a:lnTo>
                      <a:pt x="13" y="4"/>
                    </a:lnTo>
                    <a:lnTo>
                      <a:pt x="11" y="6"/>
                    </a:lnTo>
                    <a:lnTo>
                      <a:pt x="10" y="6"/>
                    </a:lnTo>
                    <a:lnTo>
                      <a:pt x="9" y="6"/>
                    </a:lnTo>
                    <a:lnTo>
                      <a:pt x="7" y="7"/>
                    </a:lnTo>
                    <a:lnTo>
                      <a:pt x="7" y="7"/>
                    </a:lnTo>
                    <a:lnTo>
                      <a:pt x="7" y="7"/>
                    </a:lnTo>
                    <a:lnTo>
                      <a:pt x="6" y="7"/>
                    </a:lnTo>
                    <a:lnTo>
                      <a:pt x="6" y="7"/>
                    </a:lnTo>
                    <a:lnTo>
                      <a:pt x="4" y="7"/>
                    </a:lnTo>
                    <a:lnTo>
                      <a:pt x="4" y="7"/>
                    </a:lnTo>
                    <a:lnTo>
                      <a:pt x="4" y="7"/>
                    </a:lnTo>
                    <a:lnTo>
                      <a:pt x="4" y="6"/>
                    </a:lnTo>
                    <a:lnTo>
                      <a:pt x="6" y="6"/>
                    </a:lnTo>
                    <a:lnTo>
                      <a:pt x="6" y="6"/>
                    </a:lnTo>
                    <a:lnTo>
                      <a:pt x="7" y="4"/>
                    </a:lnTo>
                    <a:lnTo>
                      <a:pt x="9" y="4"/>
                    </a:lnTo>
                    <a:lnTo>
                      <a:pt x="9" y="4"/>
                    </a:lnTo>
                    <a:lnTo>
                      <a:pt x="10" y="3"/>
                    </a:lnTo>
                    <a:lnTo>
                      <a:pt x="11" y="3"/>
                    </a:lnTo>
                    <a:lnTo>
                      <a:pt x="13" y="3"/>
                    </a:lnTo>
                    <a:lnTo>
                      <a:pt x="14" y="2"/>
                    </a:lnTo>
                    <a:lnTo>
                      <a:pt x="15" y="2"/>
                    </a:lnTo>
                    <a:lnTo>
                      <a:pt x="17" y="2"/>
                    </a:lnTo>
                    <a:lnTo>
                      <a:pt x="18" y="2"/>
                    </a:lnTo>
                    <a:lnTo>
                      <a:pt x="20" y="0"/>
                    </a:lnTo>
                    <a:lnTo>
                      <a:pt x="20" y="0"/>
                    </a:lnTo>
                    <a:lnTo>
                      <a:pt x="20" y="0"/>
                    </a:lnTo>
                    <a:lnTo>
                      <a:pt x="20" y="0"/>
                    </a:lnTo>
                    <a:lnTo>
                      <a:pt x="20" y="0"/>
                    </a:lnTo>
                    <a:lnTo>
                      <a:pt x="20" y="0"/>
                    </a:lnTo>
                    <a:lnTo>
                      <a:pt x="20" y="0"/>
                    </a:lnTo>
                    <a:lnTo>
                      <a:pt x="20" y="0"/>
                    </a:lnTo>
                    <a:lnTo>
                      <a:pt x="20" y="0"/>
                    </a:lnTo>
                    <a:lnTo>
                      <a:pt x="21" y="0"/>
                    </a:lnTo>
                    <a:lnTo>
                      <a:pt x="21" y="0"/>
                    </a:lnTo>
                    <a:lnTo>
                      <a:pt x="22" y="2"/>
                    </a:lnTo>
                    <a:lnTo>
                      <a:pt x="22" y="2"/>
                    </a:lnTo>
                    <a:lnTo>
                      <a:pt x="24" y="2"/>
                    </a:lnTo>
                    <a:lnTo>
                      <a:pt x="24" y="2"/>
                    </a:lnTo>
                    <a:lnTo>
                      <a:pt x="25" y="3"/>
                    </a:lnTo>
                    <a:lnTo>
                      <a:pt x="25" y="3"/>
                    </a:lnTo>
                    <a:lnTo>
                      <a:pt x="25" y="3"/>
                    </a:lnTo>
                    <a:lnTo>
                      <a:pt x="27" y="4"/>
                    </a:lnTo>
                    <a:lnTo>
                      <a:pt x="27" y="4"/>
                    </a:lnTo>
                    <a:lnTo>
                      <a:pt x="27" y="6"/>
                    </a:lnTo>
                    <a:lnTo>
                      <a:pt x="27" y="6"/>
                    </a:lnTo>
                    <a:lnTo>
                      <a:pt x="28" y="7"/>
                    </a:lnTo>
                    <a:lnTo>
                      <a:pt x="28" y="7"/>
                    </a:lnTo>
                    <a:lnTo>
                      <a:pt x="28" y="9"/>
                    </a:lnTo>
                    <a:lnTo>
                      <a:pt x="28" y="11"/>
                    </a:lnTo>
                    <a:lnTo>
                      <a:pt x="28" y="11"/>
                    </a:lnTo>
                    <a:lnTo>
                      <a:pt x="28" y="11"/>
                    </a:lnTo>
                    <a:lnTo>
                      <a:pt x="28" y="11"/>
                    </a:lnTo>
                    <a:lnTo>
                      <a:pt x="28" y="11"/>
                    </a:lnTo>
                    <a:lnTo>
                      <a:pt x="28" y="11"/>
                    </a:lnTo>
                    <a:lnTo>
                      <a:pt x="28" y="11"/>
                    </a:lnTo>
                    <a:lnTo>
                      <a:pt x="28" y="11"/>
                    </a:lnTo>
                    <a:lnTo>
                      <a:pt x="28" y="11"/>
                    </a:lnTo>
                    <a:lnTo>
                      <a:pt x="28" y="11"/>
                    </a:lnTo>
                    <a:lnTo>
                      <a:pt x="28" y="11"/>
                    </a:lnTo>
                    <a:lnTo>
                      <a:pt x="28" y="11"/>
                    </a:lnTo>
                    <a:lnTo>
                      <a:pt x="28" y="13"/>
                    </a:lnTo>
                    <a:lnTo>
                      <a:pt x="28" y="13"/>
                    </a:lnTo>
                    <a:lnTo>
                      <a:pt x="28" y="13"/>
                    </a:lnTo>
                    <a:lnTo>
                      <a:pt x="28" y="13"/>
                    </a:lnTo>
                    <a:lnTo>
                      <a:pt x="28" y="13"/>
                    </a:lnTo>
                    <a:lnTo>
                      <a:pt x="28" y="13"/>
                    </a:lnTo>
                    <a:lnTo>
                      <a:pt x="28" y="21"/>
                    </a:lnTo>
                    <a:lnTo>
                      <a:pt x="28" y="21"/>
                    </a:lnTo>
                    <a:close/>
                    <a:moveTo>
                      <a:pt x="25" y="22"/>
                    </a:moveTo>
                    <a:lnTo>
                      <a:pt x="25" y="14"/>
                    </a:lnTo>
                    <a:lnTo>
                      <a:pt x="24" y="14"/>
                    </a:lnTo>
                    <a:lnTo>
                      <a:pt x="22" y="14"/>
                    </a:lnTo>
                    <a:lnTo>
                      <a:pt x="20" y="14"/>
                    </a:lnTo>
                    <a:lnTo>
                      <a:pt x="18" y="16"/>
                    </a:lnTo>
                    <a:lnTo>
                      <a:pt x="17" y="16"/>
                    </a:lnTo>
                    <a:lnTo>
                      <a:pt x="15" y="16"/>
                    </a:lnTo>
                    <a:lnTo>
                      <a:pt x="14" y="17"/>
                    </a:lnTo>
                    <a:lnTo>
                      <a:pt x="13" y="17"/>
                    </a:lnTo>
                    <a:lnTo>
                      <a:pt x="10" y="18"/>
                    </a:lnTo>
                    <a:lnTo>
                      <a:pt x="9" y="20"/>
                    </a:lnTo>
                    <a:lnTo>
                      <a:pt x="6" y="21"/>
                    </a:lnTo>
                    <a:lnTo>
                      <a:pt x="4" y="22"/>
                    </a:lnTo>
                    <a:lnTo>
                      <a:pt x="3" y="24"/>
                    </a:lnTo>
                    <a:lnTo>
                      <a:pt x="3" y="24"/>
                    </a:lnTo>
                    <a:lnTo>
                      <a:pt x="2" y="25"/>
                    </a:lnTo>
                    <a:lnTo>
                      <a:pt x="2" y="27"/>
                    </a:lnTo>
                    <a:lnTo>
                      <a:pt x="2" y="28"/>
                    </a:lnTo>
                    <a:lnTo>
                      <a:pt x="2" y="29"/>
                    </a:lnTo>
                    <a:lnTo>
                      <a:pt x="2" y="29"/>
                    </a:lnTo>
                    <a:lnTo>
                      <a:pt x="3" y="31"/>
                    </a:lnTo>
                    <a:lnTo>
                      <a:pt x="3" y="31"/>
                    </a:lnTo>
                    <a:lnTo>
                      <a:pt x="4" y="31"/>
                    </a:lnTo>
                    <a:lnTo>
                      <a:pt x="4" y="32"/>
                    </a:lnTo>
                    <a:lnTo>
                      <a:pt x="6" y="32"/>
                    </a:lnTo>
                    <a:lnTo>
                      <a:pt x="7" y="32"/>
                    </a:lnTo>
                    <a:lnTo>
                      <a:pt x="9" y="31"/>
                    </a:lnTo>
                    <a:lnTo>
                      <a:pt x="10" y="31"/>
                    </a:lnTo>
                    <a:lnTo>
                      <a:pt x="11" y="31"/>
                    </a:lnTo>
                    <a:lnTo>
                      <a:pt x="13" y="31"/>
                    </a:lnTo>
                    <a:lnTo>
                      <a:pt x="14" y="29"/>
                    </a:lnTo>
                    <a:lnTo>
                      <a:pt x="15" y="29"/>
                    </a:lnTo>
                    <a:lnTo>
                      <a:pt x="17" y="28"/>
                    </a:lnTo>
                    <a:lnTo>
                      <a:pt x="18" y="27"/>
                    </a:lnTo>
                    <a:lnTo>
                      <a:pt x="20" y="27"/>
                    </a:lnTo>
                    <a:lnTo>
                      <a:pt x="21" y="25"/>
                    </a:lnTo>
                    <a:lnTo>
                      <a:pt x="22" y="25"/>
                    </a:lnTo>
                    <a:lnTo>
                      <a:pt x="22" y="24"/>
                    </a:lnTo>
                    <a:lnTo>
                      <a:pt x="24" y="24"/>
                    </a:lnTo>
                    <a:lnTo>
                      <a:pt x="25" y="22"/>
                    </a:lnTo>
                    <a:lnTo>
                      <a:pt x="25" y="22"/>
                    </a:lnTo>
                    <a:close/>
                  </a:path>
                </a:pathLst>
              </a:custGeom>
              <a:solidFill>
                <a:srgbClr val="1F1A17"/>
              </a:solidFill>
              <a:ln w="9525">
                <a:noFill/>
                <a:round/>
                <a:headEnd/>
                <a:tailEnd/>
              </a:ln>
            </p:spPr>
            <p:txBody>
              <a:bodyPr/>
              <a:lstStyle/>
              <a:p>
                <a:pPr>
                  <a:defRPr/>
                </a:pPr>
                <a:endParaRPr lang="en-US"/>
              </a:p>
            </p:txBody>
          </p:sp>
          <p:sp>
            <p:nvSpPr>
              <p:cNvPr id="408635" name="Freeform 59"/>
              <p:cNvSpPr>
                <a:spLocks/>
              </p:cNvSpPr>
              <p:nvPr/>
            </p:nvSpPr>
            <p:spPr bwMode="auto">
              <a:xfrm>
                <a:off x="3056" y="981"/>
                <a:ext cx="20" cy="32"/>
              </a:xfrm>
              <a:custGeom>
                <a:avLst/>
                <a:gdLst/>
                <a:ahLst/>
                <a:cxnLst>
                  <a:cxn ang="0">
                    <a:pos x="18" y="32"/>
                  </a:cxn>
                  <a:cxn ang="0">
                    <a:pos x="18" y="14"/>
                  </a:cxn>
                  <a:cxn ang="0">
                    <a:pos x="18" y="11"/>
                  </a:cxn>
                  <a:cxn ang="0">
                    <a:pos x="18" y="9"/>
                  </a:cxn>
                  <a:cxn ang="0">
                    <a:pos x="18" y="8"/>
                  </a:cxn>
                  <a:cxn ang="0">
                    <a:pos x="18" y="5"/>
                  </a:cxn>
                  <a:cxn ang="0">
                    <a:pos x="18" y="4"/>
                  </a:cxn>
                  <a:cxn ang="0">
                    <a:pos x="16" y="4"/>
                  </a:cxn>
                  <a:cxn ang="0">
                    <a:pos x="16" y="2"/>
                  </a:cxn>
                  <a:cxn ang="0">
                    <a:pos x="15" y="2"/>
                  </a:cxn>
                  <a:cxn ang="0">
                    <a:pos x="15" y="2"/>
                  </a:cxn>
                  <a:cxn ang="0">
                    <a:pos x="15" y="2"/>
                  </a:cxn>
                  <a:cxn ang="0">
                    <a:pos x="15" y="2"/>
                  </a:cxn>
                  <a:cxn ang="0">
                    <a:pos x="14" y="4"/>
                  </a:cxn>
                  <a:cxn ang="0">
                    <a:pos x="11" y="5"/>
                  </a:cxn>
                  <a:cxn ang="0">
                    <a:pos x="8" y="9"/>
                  </a:cxn>
                  <a:cxn ang="0">
                    <a:pos x="5" y="14"/>
                  </a:cxn>
                  <a:cxn ang="0">
                    <a:pos x="2" y="32"/>
                  </a:cxn>
                  <a:cxn ang="0">
                    <a:pos x="1" y="18"/>
                  </a:cxn>
                  <a:cxn ang="0">
                    <a:pos x="0" y="18"/>
                  </a:cxn>
                  <a:cxn ang="0">
                    <a:pos x="0" y="18"/>
                  </a:cxn>
                  <a:cxn ang="0">
                    <a:pos x="0" y="16"/>
                  </a:cxn>
                  <a:cxn ang="0">
                    <a:pos x="1" y="16"/>
                  </a:cxn>
                  <a:cxn ang="0">
                    <a:pos x="1" y="0"/>
                  </a:cxn>
                  <a:cxn ang="0">
                    <a:pos x="2" y="12"/>
                  </a:cxn>
                  <a:cxn ang="0">
                    <a:pos x="7" y="8"/>
                  </a:cxn>
                  <a:cxn ang="0">
                    <a:pos x="9" y="4"/>
                  </a:cxn>
                  <a:cxn ang="0">
                    <a:pos x="12" y="1"/>
                  </a:cxn>
                  <a:cxn ang="0">
                    <a:pos x="15" y="0"/>
                  </a:cxn>
                  <a:cxn ang="0">
                    <a:pos x="15" y="0"/>
                  </a:cxn>
                  <a:cxn ang="0">
                    <a:pos x="16" y="0"/>
                  </a:cxn>
                  <a:cxn ang="0">
                    <a:pos x="16" y="0"/>
                  </a:cxn>
                  <a:cxn ang="0">
                    <a:pos x="16" y="0"/>
                  </a:cxn>
                  <a:cxn ang="0">
                    <a:pos x="18" y="0"/>
                  </a:cxn>
                  <a:cxn ang="0">
                    <a:pos x="19" y="1"/>
                  </a:cxn>
                  <a:cxn ang="0">
                    <a:pos x="19" y="2"/>
                  </a:cxn>
                  <a:cxn ang="0">
                    <a:pos x="19" y="5"/>
                  </a:cxn>
                  <a:cxn ang="0">
                    <a:pos x="20" y="7"/>
                  </a:cxn>
                  <a:cxn ang="0">
                    <a:pos x="20" y="8"/>
                  </a:cxn>
                  <a:cxn ang="0">
                    <a:pos x="20" y="11"/>
                  </a:cxn>
                  <a:cxn ang="0">
                    <a:pos x="20" y="15"/>
                  </a:cxn>
                </a:cxnLst>
                <a:rect l="0" t="0" r="r" b="b"/>
                <a:pathLst>
                  <a:path w="20" h="32">
                    <a:moveTo>
                      <a:pt x="20" y="32"/>
                    </a:moveTo>
                    <a:lnTo>
                      <a:pt x="18" y="32"/>
                    </a:lnTo>
                    <a:lnTo>
                      <a:pt x="18" y="15"/>
                    </a:lnTo>
                    <a:lnTo>
                      <a:pt x="18" y="14"/>
                    </a:lnTo>
                    <a:lnTo>
                      <a:pt x="18" y="12"/>
                    </a:lnTo>
                    <a:lnTo>
                      <a:pt x="18" y="11"/>
                    </a:lnTo>
                    <a:lnTo>
                      <a:pt x="18" y="9"/>
                    </a:lnTo>
                    <a:lnTo>
                      <a:pt x="18" y="9"/>
                    </a:lnTo>
                    <a:lnTo>
                      <a:pt x="18" y="8"/>
                    </a:lnTo>
                    <a:lnTo>
                      <a:pt x="18" y="8"/>
                    </a:lnTo>
                    <a:lnTo>
                      <a:pt x="18" y="7"/>
                    </a:lnTo>
                    <a:lnTo>
                      <a:pt x="18" y="5"/>
                    </a:lnTo>
                    <a:lnTo>
                      <a:pt x="18" y="5"/>
                    </a:lnTo>
                    <a:lnTo>
                      <a:pt x="18" y="4"/>
                    </a:lnTo>
                    <a:lnTo>
                      <a:pt x="16" y="4"/>
                    </a:lnTo>
                    <a:lnTo>
                      <a:pt x="16" y="4"/>
                    </a:lnTo>
                    <a:lnTo>
                      <a:pt x="16" y="2"/>
                    </a:lnTo>
                    <a:lnTo>
                      <a:pt x="16" y="2"/>
                    </a:lnTo>
                    <a:lnTo>
                      <a:pt x="15" y="2"/>
                    </a:lnTo>
                    <a:lnTo>
                      <a:pt x="15" y="2"/>
                    </a:lnTo>
                    <a:lnTo>
                      <a:pt x="15" y="2"/>
                    </a:lnTo>
                    <a:lnTo>
                      <a:pt x="15" y="2"/>
                    </a:lnTo>
                    <a:lnTo>
                      <a:pt x="15" y="2"/>
                    </a:lnTo>
                    <a:lnTo>
                      <a:pt x="15" y="2"/>
                    </a:lnTo>
                    <a:lnTo>
                      <a:pt x="15" y="2"/>
                    </a:lnTo>
                    <a:lnTo>
                      <a:pt x="15" y="2"/>
                    </a:lnTo>
                    <a:lnTo>
                      <a:pt x="15" y="2"/>
                    </a:lnTo>
                    <a:lnTo>
                      <a:pt x="14" y="4"/>
                    </a:lnTo>
                    <a:lnTo>
                      <a:pt x="12" y="5"/>
                    </a:lnTo>
                    <a:lnTo>
                      <a:pt x="11" y="5"/>
                    </a:lnTo>
                    <a:lnTo>
                      <a:pt x="9" y="7"/>
                    </a:lnTo>
                    <a:lnTo>
                      <a:pt x="8" y="9"/>
                    </a:lnTo>
                    <a:lnTo>
                      <a:pt x="7" y="11"/>
                    </a:lnTo>
                    <a:lnTo>
                      <a:pt x="5" y="14"/>
                    </a:lnTo>
                    <a:lnTo>
                      <a:pt x="2" y="16"/>
                    </a:lnTo>
                    <a:lnTo>
                      <a:pt x="2" y="32"/>
                    </a:lnTo>
                    <a:lnTo>
                      <a:pt x="1" y="32"/>
                    </a:lnTo>
                    <a:lnTo>
                      <a:pt x="1" y="18"/>
                    </a:lnTo>
                    <a:lnTo>
                      <a:pt x="0" y="18"/>
                    </a:lnTo>
                    <a:lnTo>
                      <a:pt x="0" y="18"/>
                    </a:lnTo>
                    <a:lnTo>
                      <a:pt x="0" y="18"/>
                    </a:lnTo>
                    <a:lnTo>
                      <a:pt x="0" y="18"/>
                    </a:lnTo>
                    <a:lnTo>
                      <a:pt x="0" y="16"/>
                    </a:lnTo>
                    <a:lnTo>
                      <a:pt x="0" y="16"/>
                    </a:lnTo>
                    <a:lnTo>
                      <a:pt x="1" y="16"/>
                    </a:lnTo>
                    <a:lnTo>
                      <a:pt x="1" y="16"/>
                    </a:lnTo>
                    <a:lnTo>
                      <a:pt x="1" y="15"/>
                    </a:lnTo>
                    <a:lnTo>
                      <a:pt x="1" y="0"/>
                    </a:lnTo>
                    <a:lnTo>
                      <a:pt x="2" y="0"/>
                    </a:lnTo>
                    <a:lnTo>
                      <a:pt x="2" y="12"/>
                    </a:lnTo>
                    <a:lnTo>
                      <a:pt x="5" y="9"/>
                    </a:lnTo>
                    <a:lnTo>
                      <a:pt x="7" y="8"/>
                    </a:lnTo>
                    <a:lnTo>
                      <a:pt x="8" y="5"/>
                    </a:lnTo>
                    <a:lnTo>
                      <a:pt x="9" y="4"/>
                    </a:lnTo>
                    <a:lnTo>
                      <a:pt x="11" y="2"/>
                    </a:lnTo>
                    <a:lnTo>
                      <a:pt x="12" y="1"/>
                    </a:lnTo>
                    <a:lnTo>
                      <a:pt x="14" y="1"/>
                    </a:lnTo>
                    <a:lnTo>
                      <a:pt x="15" y="0"/>
                    </a:lnTo>
                    <a:lnTo>
                      <a:pt x="15" y="0"/>
                    </a:lnTo>
                    <a:lnTo>
                      <a:pt x="15" y="0"/>
                    </a:lnTo>
                    <a:lnTo>
                      <a:pt x="15" y="0"/>
                    </a:lnTo>
                    <a:lnTo>
                      <a:pt x="16" y="0"/>
                    </a:lnTo>
                    <a:lnTo>
                      <a:pt x="16" y="0"/>
                    </a:lnTo>
                    <a:lnTo>
                      <a:pt x="16" y="0"/>
                    </a:lnTo>
                    <a:lnTo>
                      <a:pt x="16" y="0"/>
                    </a:lnTo>
                    <a:lnTo>
                      <a:pt x="16" y="0"/>
                    </a:lnTo>
                    <a:lnTo>
                      <a:pt x="16" y="0"/>
                    </a:lnTo>
                    <a:lnTo>
                      <a:pt x="18" y="0"/>
                    </a:lnTo>
                    <a:lnTo>
                      <a:pt x="18" y="1"/>
                    </a:lnTo>
                    <a:lnTo>
                      <a:pt x="19" y="1"/>
                    </a:lnTo>
                    <a:lnTo>
                      <a:pt x="19" y="2"/>
                    </a:lnTo>
                    <a:lnTo>
                      <a:pt x="19" y="2"/>
                    </a:lnTo>
                    <a:lnTo>
                      <a:pt x="19" y="4"/>
                    </a:lnTo>
                    <a:lnTo>
                      <a:pt x="19" y="5"/>
                    </a:lnTo>
                    <a:lnTo>
                      <a:pt x="20" y="5"/>
                    </a:lnTo>
                    <a:lnTo>
                      <a:pt x="20" y="7"/>
                    </a:lnTo>
                    <a:lnTo>
                      <a:pt x="20" y="8"/>
                    </a:lnTo>
                    <a:lnTo>
                      <a:pt x="20" y="8"/>
                    </a:lnTo>
                    <a:lnTo>
                      <a:pt x="20" y="9"/>
                    </a:lnTo>
                    <a:lnTo>
                      <a:pt x="20" y="11"/>
                    </a:lnTo>
                    <a:lnTo>
                      <a:pt x="20" y="12"/>
                    </a:lnTo>
                    <a:lnTo>
                      <a:pt x="20" y="15"/>
                    </a:lnTo>
                    <a:lnTo>
                      <a:pt x="20" y="32"/>
                    </a:lnTo>
                    <a:close/>
                  </a:path>
                </a:pathLst>
              </a:custGeom>
              <a:solidFill>
                <a:srgbClr val="1F1A17"/>
              </a:solidFill>
              <a:ln w="9525">
                <a:noFill/>
                <a:round/>
                <a:headEnd/>
                <a:tailEnd/>
              </a:ln>
            </p:spPr>
            <p:txBody>
              <a:bodyPr/>
              <a:lstStyle/>
              <a:p>
                <a:pPr>
                  <a:defRPr/>
                </a:pPr>
                <a:endParaRPr lang="en-US"/>
              </a:p>
            </p:txBody>
          </p:sp>
          <p:sp>
            <p:nvSpPr>
              <p:cNvPr id="408636" name="Freeform 60"/>
              <p:cNvSpPr>
                <a:spLocks noEditPoints="1"/>
              </p:cNvSpPr>
              <p:nvPr/>
            </p:nvSpPr>
            <p:spPr bwMode="auto">
              <a:xfrm>
                <a:off x="3086" y="972"/>
                <a:ext cx="2" cy="41"/>
              </a:xfrm>
              <a:custGeom>
                <a:avLst/>
                <a:gdLst/>
                <a:ahLst/>
                <a:cxnLst>
                  <a:cxn ang="0">
                    <a:pos x="2" y="6"/>
                  </a:cxn>
                  <a:cxn ang="0">
                    <a:pos x="0" y="6"/>
                  </a:cxn>
                  <a:cxn ang="0">
                    <a:pos x="0" y="0"/>
                  </a:cxn>
                  <a:cxn ang="0">
                    <a:pos x="2" y="0"/>
                  </a:cxn>
                  <a:cxn ang="0">
                    <a:pos x="2" y="6"/>
                  </a:cxn>
                  <a:cxn ang="0">
                    <a:pos x="2" y="9"/>
                  </a:cxn>
                  <a:cxn ang="0">
                    <a:pos x="2" y="41"/>
                  </a:cxn>
                  <a:cxn ang="0">
                    <a:pos x="0" y="41"/>
                  </a:cxn>
                  <a:cxn ang="0">
                    <a:pos x="0" y="9"/>
                  </a:cxn>
                  <a:cxn ang="0">
                    <a:pos x="2" y="9"/>
                  </a:cxn>
                </a:cxnLst>
                <a:rect l="0" t="0" r="r" b="b"/>
                <a:pathLst>
                  <a:path w="2" h="41">
                    <a:moveTo>
                      <a:pt x="2" y="6"/>
                    </a:moveTo>
                    <a:lnTo>
                      <a:pt x="0" y="6"/>
                    </a:lnTo>
                    <a:lnTo>
                      <a:pt x="0" y="0"/>
                    </a:lnTo>
                    <a:lnTo>
                      <a:pt x="2" y="0"/>
                    </a:lnTo>
                    <a:lnTo>
                      <a:pt x="2" y="6"/>
                    </a:lnTo>
                    <a:close/>
                    <a:moveTo>
                      <a:pt x="2" y="9"/>
                    </a:moveTo>
                    <a:lnTo>
                      <a:pt x="2" y="41"/>
                    </a:lnTo>
                    <a:lnTo>
                      <a:pt x="0" y="41"/>
                    </a:lnTo>
                    <a:lnTo>
                      <a:pt x="0" y="9"/>
                    </a:lnTo>
                    <a:lnTo>
                      <a:pt x="2" y="9"/>
                    </a:lnTo>
                    <a:close/>
                  </a:path>
                </a:pathLst>
              </a:custGeom>
              <a:solidFill>
                <a:srgbClr val="1F1A17"/>
              </a:solidFill>
              <a:ln w="9525">
                <a:noFill/>
                <a:round/>
                <a:headEnd/>
                <a:tailEnd/>
              </a:ln>
            </p:spPr>
            <p:txBody>
              <a:bodyPr/>
              <a:lstStyle/>
              <a:p>
                <a:pPr>
                  <a:defRPr/>
                </a:pPr>
                <a:endParaRPr lang="en-US"/>
              </a:p>
            </p:txBody>
          </p:sp>
          <p:sp>
            <p:nvSpPr>
              <p:cNvPr id="408637" name="Freeform 61"/>
              <p:cNvSpPr>
                <a:spLocks/>
              </p:cNvSpPr>
              <p:nvPr/>
            </p:nvSpPr>
            <p:spPr bwMode="auto">
              <a:xfrm>
                <a:off x="3094" y="981"/>
                <a:ext cx="23" cy="32"/>
              </a:xfrm>
              <a:custGeom>
                <a:avLst/>
                <a:gdLst/>
                <a:ahLst/>
                <a:cxnLst>
                  <a:cxn ang="0">
                    <a:pos x="21" y="22"/>
                  </a:cxn>
                  <a:cxn ang="0">
                    <a:pos x="13" y="27"/>
                  </a:cxn>
                  <a:cxn ang="0">
                    <a:pos x="2" y="32"/>
                  </a:cxn>
                  <a:cxn ang="0">
                    <a:pos x="5" y="29"/>
                  </a:cxn>
                  <a:cxn ang="0">
                    <a:pos x="9" y="27"/>
                  </a:cxn>
                  <a:cxn ang="0">
                    <a:pos x="13" y="26"/>
                  </a:cxn>
                  <a:cxn ang="0">
                    <a:pos x="17" y="23"/>
                  </a:cxn>
                  <a:cxn ang="0">
                    <a:pos x="20" y="20"/>
                  </a:cxn>
                  <a:cxn ang="0">
                    <a:pos x="21" y="18"/>
                  </a:cxn>
                  <a:cxn ang="0">
                    <a:pos x="21" y="16"/>
                  </a:cxn>
                  <a:cxn ang="0">
                    <a:pos x="21" y="16"/>
                  </a:cxn>
                  <a:cxn ang="0">
                    <a:pos x="21" y="15"/>
                  </a:cxn>
                  <a:cxn ang="0">
                    <a:pos x="20" y="14"/>
                  </a:cxn>
                  <a:cxn ang="0">
                    <a:pos x="17" y="14"/>
                  </a:cxn>
                  <a:cxn ang="0">
                    <a:pos x="16" y="14"/>
                  </a:cxn>
                  <a:cxn ang="0">
                    <a:pos x="13" y="14"/>
                  </a:cxn>
                  <a:cxn ang="0">
                    <a:pos x="10" y="14"/>
                  </a:cxn>
                  <a:cxn ang="0">
                    <a:pos x="7" y="15"/>
                  </a:cxn>
                  <a:cxn ang="0">
                    <a:pos x="5" y="15"/>
                  </a:cxn>
                  <a:cxn ang="0">
                    <a:pos x="3" y="15"/>
                  </a:cxn>
                  <a:cxn ang="0">
                    <a:pos x="0" y="14"/>
                  </a:cxn>
                  <a:cxn ang="0">
                    <a:pos x="0" y="12"/>
                  </a:cxn>
                  <a:cxn ang="0">
                    <a:pos x="0" y="11"/>
                  </a:cxn>
                  <a:cxn ang="0">
                    <a:pos x="0" y="11"/>
                  </a:cxn>
                  <a:cxn ang="0">
                    <a:pos x="2" y="9"/>
                  </a:cxn>
                  <a:cxn ang="0">
                    <a:pos x="3" y="5"/>
                  </a:cxn>
                  <a:cxn ang="0">
                    <a:pos x="6" y="2"/>
                  </a:cxn>
                  <a:cxn ang="0">
                    <a:pos x="10" y="1"/>
                  </a:cxn>
                  <a:cxn ang="0">
                    <a:pos x="16" y="0"/>
                  </a:cxn>
                  <a:cxn ang="0">
                    <a:pos x="20" y="0"/>
                  </a:cxn>
                  <a:cxn ang="0">
                    <a:pos x="17" y="2"/>
                  </a:cxn>
                  <a:cxn ang="0">
                    <a:pos x="13" y="2"/>
                  </a:cxn>
                  <a:cxn ang="0">
                    <a:pos x="9" y="4"/>
                  </a:cxn>
                  <a:cxn ang="0">
                    <a:pos x="6" y="5"/>
                  </a:cxn>
                  <a:cxn ang="0">
                    <a:pos x="5" y="8"/>
                  </a:cxn>
                  <a:cxn ang="0">
                    <a:pos x="3" y="11"/>
                  </a:cxn>
                  <a:cxn ang="0">
                    <a:pos x="3" y="11"/>
                  </a:cxn>
                  <a:cxn ang="0">
                    <a:pos x="3" y="11"/>
                  </a:cxn>
                  <a:cxn ang="0">
                    <a:pos x="3" y="12"/>
                  </a:cxn>
                  <a:cxn ang="0">
                    <a:pos x="3" y="12"/>
                  </a:cxn>
                  <a:cxn ang="0">
                    <a:pos x="5" y="12"/>
                  </a:cxn>
                  <a:cxn ang="0">
                    <a:pos x="6" y="12"/>
                  </a:cxn>
                  <a:cxn ang="0">
                    <a:pos x="9" y="12"/>
                  </a:cxn>
                  <a:cxn ang="0">
                    <a:pos x="12" y="12"/>
                  </a:cxn>
                  <a:cxn ang="0">
                    <a:pos x="14" y="11"/>
                  </a:cxn>
                  <a:cxn ang="0">
                    <a:pos x="17" y="11"/>
                  </a:cxn>
                  <a:cxn ang="0">
                    <a:pos x="20" y="12"/>
                  </a:cxn>
                  <a:cxn ang="0">
                    <a:pos x="23" y="14"/>
                  </a:cxn>
                  <a:cxn ang="0">
                    <a:pos x="23" y="15"/>
                  </a:cxn>
                  <a:cxn ang="0">
                    <a:pos x="23" y="16"/>
                  </a:cxn>
                  <a:cxn ang="0">
                    <a:pos x="23" y="18"/>
                  </a:cxn>
                </a:cxnLst>
                <a:rect l="0" t="0" r="r" b="b"/>
                <a:pathLst>
                  <a:path w="23" h="32">
                    <a:moveTo>
                      <a:pt x="23" y="18"/>
                    </a:moveTo>
                    <a:lnTo>
                      <a:pt x="23" y="20"/>
                    </a:lnTo>
                    <a:lnTo>
                      <a:pt x="21" y="22"/>
                    </a:lnTo>
                    <a:lnTo>
                      <a:pt x="18" y="25"/>
                    </a:lnTo>
                    <a:lnTo>
                      <a:pt x="16" y="26"/>
                    </a:lnTo>
                    <a:lnTo>
                      <a:pt x="13" y="27"/>
                    </a:lnTo>
                    <a:lnTo>
                      <a:pt x="10" y="29"/>
                    </a:lnTo>
                    <a:lnTo>
                      <a:pt x="6" y="30"/>
                    </a:lnTo>
                    <a:lnTo>
                      <a:pt x="2" y="32"/>
                    </a:lnTo>
                    <a:lnTo>
                      <a:pt x="2" y="30"/>
                    </a:lnTo>
                    <a:lnTo>
                      <a:pt x="3" y="29"/>
                    </a:lnTo>
                    <a:lnTo>
                      <a:pt x="5" y="29"/>
                    </a:lnTo>
                    <a:lnTo>
                      <a:pt x="6" y="29"/>
                    </a:lnTo>
                    <a:lnTo>
                      <a:pt x="9" y="27"/>
                    </a:lnTo>
                    <a:lnTo>
                      <a:pt x="9" y="27"/>
                    </a:lnTo>
                    <a:lnTo>
                      <a:pt x="10" y="27"/>
                    </a:lnTo>
                    <a:lnTo>
                      <a:pt x="12" y="26"/>
                    </a:lnTo>
                    <a:lnTo>
                      <a:pt x="13" y="26"/>
                    </a:lnTo>
                    <a:lnTo>
                      <a:pt x="14" y="25"/>
                    </a:lnTo>
                    <a:lnTo>
                      <a:pt x="16" y="25"/>
                    </a:lnTo>
                    <a:lnTo>
                      <a:pt x="17" y="23"/>
                    </a:lnTo>
                    <a:lnTo>
                      <a:pt x="18" y="22"/>
                    </a:lnTo>
                    <a:lnTo>
                      <a:pt x="18" y="22"/>
                    </a:lnTo>
                    <a:lnTo>
                      <a:pt x="20" y="20"/>
                    </a:lnTo>
                    <a:lnTo>
                      <a:pt x="20" y="19"/>
                    </a:lnTo>
                    <a:lnTo>
                      <a:pt x="21" y="18"/>
                    </a:lnTo>
                    <a:lnTo>
                      <a:pt x="21" y="18"/>
                    </a:lnTo>
                    <a:lnTo>
                      <a:pt x="21" y="18"/>
                    </a:lnTo>
                    <a:lnTo>
                      <a:pt x="21" y="18"/>
                    </a:lnTo>
                    <a:lnTo>
                      <a:pt x="21" y="16"/>
                    </a:lnTo>
                    <a:lnTo>
                      <a:pt x="21" y="16"/>
                    </a:lnTo>
                    <a:lnTo>
                      <a:pt x="21" y="16"/>
                    </a:lnTo>
                    <a:lnTo>
                      <a:pt x="21" y="16"/>
                    </a:lnTo>
                    <a:lnTo>
                      <a:pt x="21" y="16"/>
                    </a:lnTo>
                    <a:lnTo>
                      <a:pt x="21" y="15"/>
                    </a:lnTo>
                    <a:lnTo>
                      <a:pt x="21" y="15"/>
                    </a:lnTo>
                    <a:lnTo>
                      <a:pt x="21" y="15"/>
                    </a:lnTo>
                    <a:lnTo>
                      <a:pt x="20" y="14"/>
                    </a:lnTo>
                    <a:lnTo>
                      <a:pt x="20" y="14"/>
                    </a:lnTo>
                    <a:lnTo>
                      <a:pt x="18" y="14"/>
                    </a:lnTo>
                    <a:lnTo>
                      <a:pt x="18" y="14"/>
                    </a:lnTo>
                    <a:lnTo>
                      <a:pt x="17" y="14"/>
                    </a:lnTo>
                    <a:lnTo>
                      <a:pt x="17" y="14"/>
                    </a:lnTo>
                    <a:lnTo>
                      <a:pt x="16" y="14"/>
                    </a:lnTo>
                    <a:lnTo>
                      <a:pt x="16" y="14"/>
                    </a:lnTo>
                    <a:lnTo>
                      <a:pt x="14" y="14"/>
                    </a:lnTo>
                    <a:lnTo>
                      <a:pt x="13" y="14"/>
                    </a:lnTo>
                    <a:lnTo>
                      <a:pt x="13" y="14"/>
                    </a:lnTo>
                    <a:lnTo>
                      <a:pt x="12" y="14"/>
                    </a:lnTo>
                    <a:lnTo>
                      <a:pt x="10" y="14"/>
                    </a:lnTo>
                    <a:lnTo>
                      <a:pt x="10" y="14"/>
                    </a:lnTo>
                    <a:lnTo>
                      <a:pt x="9" y="14"/>
                    </a:lnTo>
                    <a:lnTo>
                      <a:pt x="7" y="15"/>
                    </a:lnTo>
                    <a:lnTo>
                      <a:pt x="7" y="15"/>
                    </a:lnTo>
                    <a:lnTo>
                      <a:pt x="6" y="15"/>
                    </a:lnTo>
                    <a:lnTo>
                      <a:pt x="6" y="15"/>
                    </a:lnTo>
                    <a:lnTo>
                      <a:pt x="5" y="15"/>
                    </a:lnTo>
                    <a:lnTo>
                      <a:pt x="5" y="15"/>
                    </a:lnTo>
                    <a:lnTo>
                      <a:pt x="3" y="15"/>
                    </a:lnTo>
                    <a:lnTo>
                      <a:pt x="3" y="15"/>
                    </a:lnTo>
                    <a:lnTo>
                      <a:pt x="2" y="15"/>
                    </a:lnTo>
                    <a:lnTo>
                      <a:pt x="2" y="14"/>
                    </a:lnTo>
                    <a:lnTo>
                      <a:pt x="0" y="14"/>
                    </a:lnTo>
                    <a:lnTo>
                      <a:pt x="0" y="14"/>
                    </a:lnTo>
                    <a:lnTo>
                      <a:pt x="0" y="12"/>
                    </a:lnTo>
                    <a:lnTo>
                      <a:pt x="0" y="12"/>
                    </a:lnTo>
                    <a:lnTo>
                      <a:pt x="0" y="12"/>
                    </a:lnTo>
                    <a:lnTo>
                      <a:pt x="0" y="12"/>
                    </a:lnTo>
                    <a:lnTo>
                      <a:pt x="0" y="11"/>
                    </a:lnTo>
                    <a:lnTo>
                      <a:pt x="0" y="11"/>
                    </a:lnTo>
                    <a:lnTo>
                      <a:pt x="0" y="11"/>
                    </a:lnTo>
                    <a:lnTo>
                      <a:pt x="0" y="11"/>
                    </a:lnTo>
                    <a:lnTo>
                      <a:pt x="0" y="11"/>
                    </a:lnTo>
                    <a:lnTo>
                      <a:pt x="0" y="11"/>
                    </a:lnTo>
                    <a:lnTo>
                      <a:pt x="2" y="9"/>
                    </a:lnTo>
                    <a:lnTo>
                      <a:pt x="2" y="8"/>
                    </a:lnTo>
                    <a:lnTo>
                      <a:pt x="2" y="7"/>
                    </a:lnTo>
                    <a:lnTo>
                      <a:pt x="3" y="5"/>
                    </a:lnTo>
                    <a:lnTo>
                      <a:pt x="5" y="5"/>
                    </a:lnTo>
                    <a:lnTo>
                      <a:pt x="6" y="4"/>
                    </a:lnTo>
                    <a:lnTo>
                      <a:pt x="6" y="2"/>
                    </a:lnTo>
                    <a:lnTo>
                      <a:pt x="7" y="2"/>
                    </a:lnTo>
                    <a:lnTo>
                      <a:pt x="9" y="1"/>
                    </a:lnTo>
                    <a:lnTo>
                      <a:pt x="10" y="1"/>
                    </a:lnTo>
                    <a:lnTo>
                      <a:pt x="12" y="1"/>
                    </a:lnTo>
                    <a:lnTo>
                      <a:pt x="14" y="0"/>
                    </a:lnTo>
                    <a:lnTo>
                      <a:pt x="16" y="0"/>
                    </a:lnTo>
                    <a:lnTo>
                      <a:pt x="17" y="0"/>
                    </a:lnTo>
                    <a:lnTo>
                      <a:pt x="18" y="0"/>
                    </a:lnTo>
                    <a:lnTo>
                      <a:pt x="20" y="0"/>
                    </a:lnTo>
                    <a:lnTo>
                      <a:pt x="20" y="2"/>
                    </a:lnTo>
                    <a:lnTo>
                      <a:pt x="18" y="2"/>
                    </a:lnTo>
                    <a:lnTo>
                      <a:pt x="17" y="2"/>
                    </a:lnTo>
                    <a:lnTo>
                      <a:pt x="16" y="2"/>
                    </a:lnTo>
                    <a:lnTo>
                      <a:pt x="14" y="2"/>
                    </a:lnTo>
                    <a:lnTo>
                      <a:pt x="13" y="2"/>
                    </a:lnTo>
                    <a:lnTo>
                      <a:pt x="12" y="2"/>
                    </a:lnTo>
                    <a:lnTo>
                      <a:pt x="10" y="4"/>
                    </a:lnTo>
                    <a:lnTo>
                      <a:pt x="9" y="4"/>
                    </a:lnTo>
                    <a:lnTo>
                      <a:pt x="9" y="4"/>
                    </a:lnTo>
                    <a:lnTo>
                      <a:pt x="7" y="5"/>
                    </a:lnTo>
                    <a:lnTo>
                      <a:pt x="6" y="5"/>
                    </a:lnTo>
                    <a:lnTo>
                      <a:pt x="6" y="7"/>
                    </a:lnTo>
                    <a:lnTo>
                      <a:pt x="5" y="7"/>
                    </a:lnTo>
                    <a:lnTo>
                      <a:pt x="5" y="8"/>
                    </a:lnTo>
                    <a:lnTo>
                      <a:pt x="3" y="9"/>
                    </a:lnTo>
                    <a:lnTo>
                      <a:pt x="3" y="11"/>
                    </a:lnTo>
                    <a:lnTo>
                      <a:pt x="3" y="11"/>
                    </a:lnTo>
                    <a:lnTo>
                      <a:pt x="3" y="11"/>
                    </a:lnTo>
                    <a:lnTo>
                      <a:pt x="3" y="11"/>
                    </a:lnTo>
                    <a:lnTo>
                      <a:pt x="3" y="11"/>
                    </a:lnTo>
                    <a:lnTo>
                      <a:pt x="3" y="11"/>
                    </a:lnTo>
                    <a:lnTo>
                      <a:pt x="3" y="11"/>
                    </a:lnTo>
                    <a:lnTo>
                      <a:pt x="3" y="11"/>
                    </a:lnTo>
                    <a:lnTo>
                      <a:pt x="3" y="11"/>
                    </a:lnTo>
                    <a:lnTo>
                      <a:pt x="3" y="12"/>
                    </a:lnTo>
                    <a:lnTo>
                      <a:pt x="3" y="12"/>
                    </a:lnTo>
                    <a:lnTo>
                      <a:pt x="3" y="12"/>
                    </a:lnTo>
                    <a:lnTo>
                      <a:pt x="3" y="12"/>
                    </a:lnTo>
                    <a:lnTo>
                      <a:pt x="3" y="12"/>
                    </a:lnTo>
                    <a:lnTo>
                      <a:pt x="5" y="12"/>
                    </a:lnTo>
                    <a:lnTo>
                      <a:pt x="5" y="12"/>
                    </a:lnTo>
                    <a:lnTo>
                      <a:pt x="5" y="12"/>
                    </a:lnTo>
                    <a:lnTo>
                      <a:pt x="6" y="12"/>
                    </a:lnTo>
                    <a:lnTo>
                      <a:pt x="6" y="12"/>
                    </a:lnTo>
                    <a:lnTo>
                      <a:pt x="6" y="12"/>
                    </a:lnTo>
                    <a:lnTo>
                      <a:pt x="7" y="12"/>
                    </a:lnTo>
                    <a:lnTo>
                      <a:pt x="7" y="12"/>
                    </a:lnTo>
                    <a:lnTo>
                      <a:pt x="9" y="12"/>
                    </a:lnTo>
                    <a:lnTo>
                      <a:pt x="10" y="12"/>
                    </a:lnTo>
                    <a:lnTo>
                      <a:pt x="10" y="12"/>
                    </a:lnTo>
                    <a:lnTo>
                      <a:pt x="12" y="12"/>
                    </a:lnTo>
                    <a:lnTo>
                      <a:pt x="13" y="12"/>
                    </a:lnTo>
                    <a:lnTo>
                      <a:pt x="14" y="12"/>
                    </a:lnTo>
                    <a:lnTo>
                      <a:pt x="14" y="11"/>
                    </a:lnTo>
                    <a:lnTo>
                      <a:pt x="16" y="11"/>
                    </a:lnTo>
                    <a:lnTo>
                      <a:pt x="16" y="11"/>
                    </a:lnTo>
                    <a:lnTo>
                      <a:pt x="17" y="11"/>
                    </a:lnTo>
                    <a:lnTo>
                      <a:pt x="17" y="11"/>
                    </a:lnTo>
                    <a:lnTo>
                      <a:pt x="18" y="11"/>
                    </a:lnTo>
                    <a:lnTo>
                      <a:pt x="20" y="12"/>
                    </a:lnTo>
                    <a:lnTo>
                      <a:pt x="21" y="12"/>
                    </a:lnTo>
                    <a:lnTo>
                      <a:pt x="21" y="12"/>
                    </a:lnTo>
                    <a:lnTo>
                      <a:pt x="23" y="14"/>
                    </a:lnTo>
                    <a:lnTo>
                      <a:pt x="23" y="14"/>
                    </a:lnTo>
                    <a:lnTo>
                      <a:pt x="23" y="15"/>
                    </a:lnTo>
                    <a:lnTo>
                      <a:pt x="23" y="15"/>
                    </a:lnTo>
                    <a:lnTo>
                      <a:pt x="23" y="16"/>
                    </a:lnTo>
                    <a:lnTo>
                      <a:pt x="23" y="16"/>
                    </a:lnTo>
                    <a:lnTo>
                      <a:pt x="23" y="16"/>
                    </a:lnTo>
                    <a:lnTo>
                      <a:pt x="23" y="16"/>
                    </a:lnTo>
                    <a:lnTo>
                      <a:pt x="23" y="18"/>
                    </a:lnTo>
                    <a:lnTo>
                      <a:pt x="23" y="18"/>
                    </a:lnTo>
                    <a:lnTo>
                      <a:pt x="23" y="18"/>
                    </a:lnTo>
                    <a:lnTo>
                      <a:pt x="23" y="18"/>
                    </a:lnTo>
                    <a:close/>
                  </a:path>
                </a:pathLst>
              </a:custGeom>
              <a:solidFill>
                <a:srgbClr val="1F1A17"/>
              </a:solidFill>
              <a:ln w="9525">
                <a:noFill/>
                <a:round/>
                <a:headEnd/>
                <a:tailEnd/>
              </a:ln>
            </p:spPr>
            <p:txBody>
              <a:bodyPr/>
              <a:lstStyle/>
              <a:p>
                <a:pPr>
                  <a:defRPr/>
                </a:pPr>
                <a:endParaRPr lang="en-US"/>
              </a:p>
            </p:txBody>
          </p:sp>
          <p:sp>
            <p:nvSpPr>
              <p:cNvPr id="408638" name="Freeform 62"/>
              <p:cNvSpPr>
                <a:spLocks/>
              </p:cNvSpPr>
              <p:nvPr/>
            </p:nvSpPr>
            <p:spPr bwMode="auto">
              <a:xfrm>
                <a:off x="3121" y="979"/>
                <a:ext cx="32" cy="34"/>
              </a:xfrm>
              <a:custGeom>
                <a:avLst/>
                <a:gdLst/>
                <a:ahLst/>
                <a:cxnLst>
                  <a:cxn ang="0">
                    <a:pos x="29" y="16"/>
                  </a:cxn>
                  <a:cxn ang="0">
                    <a:pos x="29" y="11"/>
                  </a:cxn>
                  <a:cxn ang="0">
                    <a:pos x="29" y="9"/>
                  </a:cxn>
                  <a:cxn ang="0">
                    <a:pos x="29" y="6"/>
                  </a:cxn>
                  <a:cxn ang="0">
                    <a:pos x="29" y="4"/>
                  </a:cxn>
                  <a:cxn ang="0">
                    <a:pos x="27" y="3"/>
                  </a:cxn>
                  <a:cxn ang="0">
                    <a:pos x="25" y="4"/>
                  </a:cxn>
                  <a:cxn ang="0">
                    <a:pos x="22" y="7"/>
                  </a:cxn>
                  <a:cxn ang="0">
                    <a:pos x="18" y="14"/>
                  </a:cxn>
                  <a:cxn ang="0">
                    <a:pos x="15" y="16"/>
                  </a:cxn>
                  <a:cxn ang="0">
                    <a:pos x="14" y="16"/>
                  </a:cxn>
                  <a:cxn ang="0">
                    <a:pos x="15" y="14"/>
                  </a:cxn>
                  <a:cxn ang="0">
                    <a:pos x="15" y="14"/>
                  </a:cxn>
                  <a:cxn ang="0">
                    <a:pos x="15" y="11"/>
                  </a:cxn>
                  <a:cxn ang="0">
                    <a:pos x="15" y="9"/>
                  </a:cxn>
                  <a:cxn ang="0">
                    <a:pos x="15" y="7"/>
                  </a:cxn>
                  <a:cxn ang="0">
                    <a:pos x="14" y="6"/>
                  </a:cxn>
                  <a:cxn ang="0">
                    <a:pos x="14" y="4"/>
                  </a:cxn>
                  <a:cxn ang="0">
                    <a:pos x="12" y="6"/>
                  </a:cxn>
                  <a:cxn ang="0">
                    <a:pos x="9" y="7"/>
                  </a:cxn>
                  <a:cxn ang="0">
                    <a:pos x="7" y="10"/>
                  </a:cxn>
                  <a:cxn ang="0">
                    <a:pos x="5" y="13"/>
                  </a:cxn>
                  <a:cxn ang="0">
                    <a:pos x="4" y="16"/>
                  </a:cxn>
                  <a:cxn ang="0">
                    <a:pos x="3" y="34"/>
                  </a:cxn>
                  <a:cxn ang="0">
                    <a:pos x="0" y="20"/>
                  </a:cxn>
                  <a:cxn ang="0">
                    <a:pos x="0" y="18"/>
                  </a:cxn>
                  <a:cxn ang="0">
                    <a:pos x="0" y="18"/>
                  </a:cxn>
                  <a:cxn ang="0">
                    <a:pos x="1" y="2"/>
                  </a:cxn>
                  <a:cxn ang="0">
                    <a:pos x="4" y="11"/>
                  </a:cxn>
                  <a:cxn ang="0">
                    <a:pos x="8" y="6"/>
                  </a:cxn>
                  <a:cxn ang="0">
                    <a:pos x="11" y="3"/>
                  </a:cxn>
                  <a:cxn ang="0">
                    <a:pos x="12" y="3"/>
                  </a:cxn>
                  <a:cxn ang="0">
                    <a:pos x="14" y="2"/>
                  </a:cxn>
                  <a:cxn ang="0">
                    <a:pos x="14" y="2"/>
                  </a:cxn>
                  <a:cxn ang="0">
                    <a:pos x="15" y="3"/>
                  </a:cxn>
                  <a:cxn ang="0">
                    <a:pos x="16" y="7"/>
                  </a:cxn>
                  <a:cxn ang="0">
                    <a:pos x="18" y="9"/>
                  </a:cxn>
                  <a:cxn ang="0">
                    <a:pos x="22" y="4"/>
                  </a:cxn>
                  <a:cxn ang="0">
                    <a:pos x="25" y="2"/>
                  </a:cxn>
                  <a:cxn ang="0">
                    <a:pos x="27" y="0"/>
                  </a:cxn>
                  <a:cxn ang="0">
                    <a:pos x="27" y="0"/>
                  </a:cxn>
                  <a:cxn ang="0">
                    <a:pos x="27" y="0"/>
                  </a:cxn>
                  <a:cxn ang="0">
                    <a:pos x="30" y="2"/>
                  </a:cxn>
                  <a:cxn ang="0">
                    <a:pos x="30" y="3"/>
                  </a:cxn>
                  <a:cxn ang="0">
                    <a:pos x="32" y="7"/>
                  </a:cxn>
                  <a:cxn ang="0">
                    <a:pos x="32" y="9"/>
                  </a:cxn>
                  <a:cxn ang="0">
                    <a:pos x="32" y="14"/>
                  </a:cxn>
                </a:cxnLst>
                <a:rect l="0" t="0" r="r" b="b"/>
                <a:pathLst>
                  <a:path w="32" h="34">
                    <a:moveTo>
                      <a:pt x="32" y="34"/>
                    </a:moveTo>
                    <a:lnTo>
                      <a:pt x="29" y="34"/>
                    </a:lnTo>
                    <a:lnTo>
                      <a:pt x="29" y="16"/>
                    </a:lnTo>
                    <a:lnTo>
                      <a:pt x="29" y="14"/>
                    </a:lnTo>
                    <a:lnTo>
                      <a:pt x="29" y="13"/>
                    </a:lnTo>
                    <a:lnTo>
                      <a:pt x="29" y="11"/>
                    </a:lnTo>
                    <a:lnTo>
                      <a:pt x="29" y="10"/>
                    </a:lnTo>
                    <a:lnTo>
                      <a:pt x="29" y="9"/>
                    </a:lnTo>
                    <a:lnTo>
                      <a:pt x="29" y="9"/>
                    </a:lnTo>
                    <a:lnTo>
                      <a:pt x="29" y="7"/>
                    </a:lnTo>
                    <a:lnTo>
                      <a:pt x="29" y="7"/>
                    </a:lnTo>
                    <a:lnTo>
                      <a:pt x="29" y="6"/>
                    </a:lnTo>
                    <a:lnTo>
                      <a:pt x="29" y="6"/>
                    </a:lnTo>
                    <a:lnTo>
                      <a:pt x="29" y="4"/>
                    </a:lnTo>
                    <a:lnTo>
                      <a:pt x="29" y="4"/>
                    </a:lnTo>
                    <a:lnTo>
                      <a:pt x="29" y="3"/>
                    </a:lnTo>
                    <a:lnTo>
                      <a:pt x="27" y="3"/>
                    </a:lnTo>
                    <a:lnTo>
                      <a:pt x="27" y="3"/>
                    </a:lnTo>
                    <a:lnTo>
                      <a:pt x="27" y="3"/>
                    </a:lnTo>
                    <a:lnTo>
                      <a:pt x="26" y="3"/>
                    </a:lnTo>
                    <a:lnTo>
                      <a:pt x="25" y="4"/>
                    </a:lnTo>
                    <a:lnTo>
                      <a:pt x="23" y="4"/>
                    </a:lnTo>
                    <a:lnTo>
                      <a:pt x="22" y="6"/>
                    </a:lnTo>
                    <a:lnTo>
                      <a:pt x="22" y="7"/>
                    </a:lnTo>
                    <a:lnTo>
                      <a:pt x="21" y="10"/>
                    </a:lnTo>
                    <a:lnTo>
                      <a:pt x="19" y="11"/>
                    </a:lnTo>
                    <a:lnTo>
                      <a:pt x="18" y="14"/>
                    </a:lnTo>
                    <a:lnTo>
                      <a:pt x="18" y="34"/>
                    </a:lnTo>
                    <a:lnTo>
                      <a:pt x="15" y="34"/>
                    </a:lnTo>
                    <a:lnTo>
                      <a:pt x="15" y="16"/>
                    </a:lnTo>
                    <a:lnTo>
                      <a:pt x="14" y="16"/>
                    </a:lnTo>
                    <a:lnTo>
                      <a:pt x="14" y="16"/>
                    </a:lnTo>
                    <a:lnTo>
                      <a:pt x="14" y="16"/>
                    </a:lnTo>
                    <a:lnTo>
                      <a:pt x="14" y="16"/>
                    </a:lnTo>
                    <a:lnTo>
                      <a:pt x="15" y="16"/>
                    </a:lnTo>
                    <a:lnTo>
                      <a:pt x="15" y="14"/>
                    </a:lnTo>
                    <a:lnTo>
                      <a:pt x="15" y="14"/>
                    </a:lnTo>
                    <a:lnTo>
                      <a:pt x="15" y="14"/>
                    </a:lnTo>
                    <a:lnTo>
                      <a:pt x="15" y="14"/>
                    </a:lnTo>
                    <a:lnTo>
                      <a:pt x="15" y="13"/>
                    </a:lnTo>
                    <a:lnTo>
                      <a:pt x="15" y="11"/>
                    </a:lnTo>
                    <a:lnTo>
                      <a:pt x="15" y="11"/>
                    </a:lnTo>
                    <a:lnTo>
                      <a:pt x="15" y="10"/>
                    </a:lnTo>
                    <a:lnTo>
                      <a:pt x="15" y="9"/>
                    </a:lnTo>
                    <a:lnTo>
                      <a:pt x="15" y="9"/>
                    </a:lnTo>
                    <a:lnTo>
                      <a:pt x="15" y="9"/>
                    </a:lnTo>
                    <a:lnTo>
                      <a:pt x="15" y="7"/>
                    </a:lnTo>
                    <a:lnTo>
                      <a:pt x="15" y="7"/>
                    </a:lnTo>
                    <a:lnTo>
                      <a:pt x="15" y="6"/>
                    </a:lnTo>
                    <a:lnTo>
                      <a:pt x="14" y="6"/>
                    </a:lnTo>
                    <a:lnTo>
                      <a:pt x="14" y="6"/>
                    </a:lnTo>
                    <a:lnTo>
                      <a:pt x="14" y="6"/>
                    </a:lnTo>
                    <a:lnTo>
                      <a:pt x="14" y="6"/>
                    </a:lnTo>
                    <a:lnTo>
                      <a:pt x="14" y="4"/>
                    </a:lnTo>
                    <a:lnTo>
                      <a:pt x="12" y="6"/>
                    </a:lnTo>
                    <a:lnTo>
                      <a:pt x="12" y="6"/>
                    </a:lnTo>
                    <a:lnTo>
                      <a:pt x="12" y="6"/>
                    </a:lnTo>
                    <a:lnTo>
                      <a:pt x="11" y="6"/>
                    </a:lnTo>
                    <a:lnTo>
                      <a:pt x="11" y="7"/>
                    </a:lnTo>
                    <a:lnTo>
                      <a:pt x="9" y="7"/>
                    </a:lnTo>
                    <a:lnTo>
                      <a:pt x="8" y="9"/>
                    </a:lnTo>
                    <a:lnTo>
                      <a:pt x="8" y="9"/>
                    </a:lnTo>
                    <a:lnTo>
                      <a:pt x="7" y="10"/>
                    </a:lnTo>
                    <a:lnTo>
                      <a:pt x="7" y="11"/>
                    </a:lnTo>
                    <a:lnTo>
                      <a:pt x="5" y="11"/>
                    </a:lnTo>
                    <a:lnTo>
                      <a:pt x="5" y="13"/>
                    </a:lnTo>
                    <a:lnTo>
                      <a:pt x="5" y="13"/>
                    </a:lnTo>
                    <a:lnTo>
                      <a:pt x="4" y="14"/>
                    </a:lnTo>
                    <a:lnTo>
                      <a:pt x="4" y="16"/>
                    </a:lnTo>
                    <a:lnTo>
                      <a:pt x="4" y="16"/>
                    </a:lnTo>
                    <a:lnTo>
                      <a:pt x="3" y="17"/>
                    </a:lnTo>
                    <a:lnTo>
                      <a:pt x="3" y="34"/>
                    </a:lnTo>
                    <a:lnTo>
                      <a:pt x="1" y="34"/>
                    </a:lnTo>
                    <a:lnTo>
                      <a:pt x="1" y="20"/>
                    </a:lnTo>
                    <a:lnTo>
                      <a:pt x="0" y="20"/>
                    </a:lnTo>
                    <a:lnTo>
                      <a:pt x="0" y="20"/>
                    </a:lnTo>
                    <a:lnTo>
                      <a:pt x="0" y="20"/>
                    </a:lnTo>
                    <a:lnTo>
                      <a:pt x="0" y="18"/>
                    </a:lnTo>
                    <a:lnTo>
                      <a:pt x="0" y="18"/>
                    </a:lnTo>
                    <a:lnTo>
                      <a:pt x="0" y="18"/>
                    </a:lnTo>
                    <a:lnTo>
                      <a:pt x="0" y="18"/>
                    </a:lnTo>
                    <a:lnTo>
                      <a:pt x="1" y="17"/>
                    </a:lnTo>
                    <a:lnTo>
                      <a:pt x="1" y="17"/>
                    </a:lnTo>
                    <a:lnTo>
                      <a:pt x="1" y="2"/>
                    </a:lnTo>
                    <a:lnTo>
                      <a:pt x="3" y="2"/>
                    </a:lnTo>
                    <a:lnTo>
                      <a:pt x="3" y="13"/>
                    </a:lnTo>
                    <a:lnTo>
                      <a:pt x="4" y="11"/>
                    </a:lnTo>
                    <a:lnTo>
                      <a:pt x="5" y="9"/>
                    </a:lnTo>
                    <a:lnTo>
                      <a:pt x="7" y="7"/>
                    </a:lnTo>
                    <a:lnTo>
                      <a:pt x="8" y="6"/>
                    </a:lnTo>
                    <a:lnTo>
                      <a:pt x="9" y="4"/>
                    </a:lnTo>
                    <a:lnTo>
                      <a:pt x="9" y="4"/>
                    </a:lnTo>
                    <a:lnTo>
                      <a:pt x="11" y="3"/>
                    </a:lnTo>
                    <a:lnTo>
                      <a:pt x="12" y="3"/>
                    </a:lnTo>
                    <a:lnTo>
                      <a:pt x="12" y="3"/>
                    </a:lnTo>
                    <a:lnTo>
                      <a:pt x="12" y="3"/>
                    </a:lnTo>
                    <a:lnTo>
                      <a:pt x="12" y="3"/>
                    </a:lnTo>
                    <a:lnTo>
                      <a:pt x="14" y="2"/>
                    </a:lnTo>
                    <a:lnTo>
                      <a:pt x="14" y="2"/>
                    </a:lnTo>
                    <a:lnTo>
                      <a:pt x="14" y="2"/>
                    </a:lnTo>
                    <a:lnTo>
                      <a:pt x="14" y="2"/>
                    </a:lnTo>
                    <a:lnTo>
                      <a:pt x="14" y="2"/>
                    </a:lnTo>
                    <a:lnTo>
                      <a:pt x="15" y="3"/>
                    </a:lnTo>
                    <a:lnTo>
                      <a:pt x="15" y="3"/>
                    </a:lnTo>
                    <a:lnTo>
                      <a:pt x="15" y="3"/>
                    </a:lnTo>
                    <a:lnTo>
                      <a:pt x="16" y="4"/>
                    </a:lnTo>
                    <a:lnTo>
                      <a:pt x="16" y="6"/>
                    </a:lnTo>
                    <a:lnTo>
                      <a:pt x="16" y="7"/>
                    </a:lnTo>
                    <a:lnTo>
                      <a:pt x="18" y="9"/>
                    </a:lnTo>
                    <a:lnTo>
                      <a:pt x="18" y="10"/>
                    </a:lnTo>
                    <a:lnTo>
                      <a:pt x="18" y="9"/>
                    </a:lnTo>
                    <a:lnTo>
                      <a:pt x="19" y="7"/>
                    </a:lnTo>
                    <a:lnTo>
                      <a:pt x="21" y="6"/>
                    </a:lnTo>
                    <a:lnTo>
                      <a:pt x="22" y="4"/>
                    </a:lnTo>
                    <a:lnTo>
                      <a:pt x="23" y="3"/>
                    </a:lnTo>
                    <a:lnTo>
                      <a:pt x="25" y="2"/>
                    </a:lnTo>
                    <a:lnTo>
                      <a:pt x="25" y="2"/>
                    </a:lnTo>
                    <a:lnTo>
                      <a:pt x="26" y="0"/>
                    </a:lnTo>
                    <a:lnTo>
                      <a:pt x="27" y="0"/>
                    </a:lnTo>
                    <a:lnTo>
                      <a:pt x="27" y="0"/>
                    </a:lnTo>
                    <a:lnTo>
                      <a:pt x="27" y="0"/>
                    </a:lnTo>
                    <a:lnTo>
                      <a:pt x="27" y="0"/>
                    </a:lnTo>
                    <a:lnTo>
                      <a:pt x="27" y="0"/>
                    </a:lnTo>
                    <a:lnTo>
                      <a:pt x="27" y="0"/>
                    </a:lnTo>
                    <a:lnTo>
                      <a:pt x="27" y="0"/>
                    </a:lnTo>
                    <a:lnTo>
                      <a:pt x="27" y="0"/>
                    </a:lnTo>
                    <a:lnTo>
                      <a:pt x="29" y="0"/>
                    </a:lnTo>
                    <a:lnTo>
                      <a:pt x="29" y="2"/>
                    </a:lnTo>
                    <a:lnTo>
                      <a:pt x="30" y="2"/>
                    </a:lnTo>
                    <a:lnTo>
                      <a:pt x="30" y="2"/>
                    </a:lnTo>
                    <a:lnTo>
                      <a:pt x="30" y="3"/>
                    </a:lnTo>
                    <a:lnTo>
                      <a:pt x="30" y="3"/>
                    </a:lnTo>
                    <a:lnTo>
                      <a:pt x="32" y="4"/>
                    </a:lnTo>
                    <a:lnTo>
                      <a:pt x="32" y="6"/>
                    </a:lnTo>
                    <a:lnTo>
                      <a:pt x="32" y="7"/>
                    </a:lnTo>
                    <a:lnTo>
                      <a:pt x="32" y="7"/>
                    </a:lnTo>
                    <a:lnTo>
                      <a:pt x="32" y="9"/>
                    </a:lnTo>
                    <a:lnTo>
                      <a:pt x="32" y="9"/>
                    </a:lnTo>
                    <a:lnTo>
                      <a:pt x="32" y="10"/>
                    </a:lnTo>
                    <a:lnTo>
                      <a:pt x="32" y="11"/>
                    </a:lnTo>
                    <a:lnTo>
                      <a:pt x="32" y="14"/>
                    </a:lnTo>
                    <a:lnTo>
                      <a:pt x="32" y="16"/>
                    </a:lnTo>
                    <a:lnTo>
                      <a:pt x="32" y="34"/>
                    </a:lnTo>
                    <a:close/>
                  </a:path>
                </a:pathLst>
              </a:custGeom>
              <a:solidFill>
                <a:srgbClr val="1F1A17"/>
              </a:solidFill>
              <a:ln w="9525">
                <a:noFill/>
                <a:round/>
                <a:headEnd/>
                <a:tailEnd/>
              </a:ln>
            </p:spPr>
            <p:txBody>
              <a:bodyPr/>
              <a:lstStyle/>
              <a:p>
                <a:pPr>
                  <a:defRPr/>
                </a:pPr>
                <a:endParaRPr lang="en-US"/>
              </a:p>
            </p:txBody>
          </p:sp>
          <p:sp>
            <p:nvSpPr>
              <p:cNvPr id="408639" name="Freeform 63"/>
              <p:cNvSpPr>
                <a:spLocks/>
              </p:cNvSpPr>
              <p:nvPr/>
            </p:nvSpPr>
            <p:spPr bwMode="auto">
              <a:xfrm>
                <a:off x="1693" y="957"/>
                <a:ext cx="29" cy="56"/>
              </a:xfrm>
              <a:custGeom>
                <a:avLst/>
                <a:gdLst/>
                <a:ahLst/>
                <a:cxnLst>
                  <a:cxn ang="0">
                    <a:pos x="27" y="6"/>
                  </a:cxn>
                  <a:cxn ang="0">
                    <a:pos x="29" y="6"/>
                  </a:cxn>
                  <a:cxn ang="0">
                    <a:pos x="29" y="7"/>
                  </a:cxn>
                  <a:cxn ang="0">
                    <a:pos x="29" y="8"/>
                  </a:cxn>
                  <a:cxn ang="0">
                    <a:pos x="29" y="10"/>
                  </a:cxn>
                  <a:cxn ang="0">
                    <a:pos x="27" y="14"/>
                  </a:cxn>
                  <a:cxn ang="0">
                    <a:pos x="24" y="18"/>
                  </a:cxn>
                  <a:cxn ang="0">
                    <a:pos x="22" y="22"/>
                  </a:cxn>
                  <a:cxn ang="0">
                    <a:pos x="18" y="25"/>
                  </a:cxn>
                  <a:cxn ang="0">
                    <a:pos x="15" y="26"/>
                  </a:cxn>
                  <a:cxn ang="0">
                    <a:pos x="11" y="28"/>
                  </a:cxn>
                  <a:cxn ang="0">
                    <a:pos x="5" y="29"/>
                  </a:cxn>
                  <a:cxn ang="0">
                    <a:pos x="2" y="56"/>
                  </a:cxn>
                  <a:cxn ang="0">
                    <a:pos x="0" y="18"/>
                  </a:cxn>
                  <a:cxn ang="0">
                    <a:pos x="0" y="18"/>
                  </a:cxn>
                  <a:cxn ang="0">
                    <a:pos x="0" y="17"/>
                  </a:cxn>
                  <a:cxn ang="0">
                    <a:pos x="0" y="17"/>
                  </a:cxn>
                  <a:cxn ang="0">
                    <a:pos x="0" y="17"/>
                  </a:cxn>
                  <a:cxn ang="0">
                    <a:pos x="0" y="0"/>
                  </a:cxn>
                  <a:cxn ang="0">
                    <a:pos x="2" y="14"/>
                  </a:cxn>
                  <a:cxn ang="0">
                    <a:pos x="5" y="11"/>
                  </a:cxn>
                  <a:cxn ang="0">
                    <a:pos x="8" y="8"/>
                  </a:cxn>
                  <a:cxn ang="0">
                    <a:pos x="9" y="6"/>
                  </a:cxn>
                  <a:cxn ang="0">
                    <a:pos x="12" y="4"/>
                  </a:cxn>
                  <a:cxn ang="0">
                    <a:pos x="15" y="3"/>
                  </a:cxn>
                  <a:cxn ang="0">
                    <a:pos x="18" y="2"/>
                  </a:cxn>
                  <a:cxn ang="0">
                    <a:pos x="20" y="0"/>
                  </a:cxn>
                  <a:cxn ang="0">
                    <a:pos x="22" y="0"/>
                  </a:cxn>
                  <a:cxn ang="0">
                    <a:pos x="24" y="0"/>
                  </a:cxn>
                  <a:cxn ang="0">
                    <a:pos x="26" y="2"/>
                  </a:cxn>
                  <a:cxn ang="0">
                    <a:pos x="27" y="3"/>
                  </a:cxn>
                  <a:cxn ang="0">
                    <a:pos x="27" y="4"/>
                  </a:cxn>
                </a:cxnLst>
                <a:rect l="0" t="0" r="r" b="b"/>
                <a:pathLst>
                  <a:path w="29" h="56">
                    <a:moveTo>
                      <a:pt x="27" y="4"/>
                    </a:moveTo>
                    <a:lnTo>
                      <a:pt x="27" y="6"/>
                    </a:lnTo>
                    <a:lnTo>
                      <a:pt x="27" y="6"/>
                    </a:lnTo>
                    <a:lnTo>
                      <a:pt x="29" y="6"/>
                    </a:lnTo>
                    <a:lnTo>
                      <a:pt x="29" y="7"/>
                    </a:lnTo>
                    <a:lnTo>
                      <a:pt x="29" y="7"/>
                    </a:lnTo>
                    <a:lnTo>
                      <a:pt x="29" y="7"/>
                    </a:lnTo>
                    <a:lnTo>
                      <a:pt x="29" y="8"/>
                    </a:lnTo>
                    <a:lnTo>
                      <a:pt x="29" y="8"/>
                    </a:lnTo>
                    <a:lnTo>
                      <a:pt x="29" y="10"/>
                    </a:lnTo>
                    <a:lnTo>
                      <a:pt x="27" y="13"/>
                    </a:lnTo>
                    <a:lnTo>
                      <a:pt x="27" y="14"/>
                    </a:lnTo>
                    <a:lnTo>
                      <a:pt x="26" y="17"/>
                    </a:lnTo>
                    <a:lnTo>
                      <a:pt x="24" y="18"/>
                    </a:lnTo>
                    <a:lnTo>
                      <a:pt x="23" y="20"/>
                    </a:lnTo>
                    <a:lnTo>
                      <a:pt x="22" y="22"/>
                    </a:lnTo>
                    <a:lnTo>
                      <a:pt x="20" y="24"/>
                    </a:lnTo>
                    <a:lnTo>
                      <a:pt x="18" y="25"/>
                    </a:lnTo>
                    <a:lnTo>
                      <a:pt x="16" y="26"/>
                    </a:lnTo>
                    <a:lnTo>
                      <a:pt x="15" y="26"/>
                    </a:lnTo>
                    <a:lnTo>
                      <a:pt x="12" y="28"/>
                    </a:lnTo>
                    <a:lnTo>
                      <a:pt x="11" y="28"/>
                    </a:lnTo>
                    <a:lnTo>
                      <a:pt x="8" y="29"/>
                    </a:lnTo>
                    <a:lnTo>
                      <a:pt x="5" y="29"/>
                    </a:lnTo>
                    <a:lnTo>
                      <a:pt x="2" y="29"/>
                    </a:lnTo>
                    <a:lnTo>
                      <a:pt x="2" y="56"/>
                    </a:lnTo>
                    <a:lnTo>
                      <a:pt x="0" y="56"/>
                    </a:lnTo>
                    <a:lnTo>
                      <a:pt x="0" y="18"/>
                    </a:lnTo>
                    <a:lnTo>
                      <a:pt x="0" y="18"/>
                    </a:lnTo>
                    <a:lnTo>
                      <a:pt x="0" y="18"/>
                    </a:lnTo>
                    <a:lnTo>
                      <a:pt x="0" y="17"/>
                    </a:lnTo>
                    <a:lnTo>
                      <a:pt x="0" y="17"/>
                    </a:lnTo>
                    <a:lnTo>
                      <a:pt x="0" y="17"/>
                    </a:lnTo>
                    <a:lnTo>
                      <a:pt x="0" y="17"/>
                    </a:lnTo>
                    <a:lnTo>
                      <a:pt x="0" y="17"/>
                    </a:lnTo>
                    <a:lnTo>
                      <a:pt x="0" y="17"/>
                    </a:lnTo>
                    <a:lnTo>
                      <a:pt x="0" y="17"/>
                    </a:lnTo>
                    <a:lnTo>
                      <a:pt x="0" y="0"/>
                    </a:lnTo>
                    <a:lnTo>
                      <a:pt x="2" y="0"/>
                    </a:lnTo>
                    <a:lnTo>
                      <a:pt x="2" y="14"/>
                    </a:lnTo>
                    <a:lnTo>
                      <a:pt x="4" y="13"/>
                    </a:lnTo>
                    <a:lnTo>
                      <a:pt x="5" y="11"/>
                    </a:lnTo>
                    <a:lnTo>
                      <a:pt x="6" y="10"/>
                    </a:lnTo>
                    <a:lnTo>
                      <a:pt x="8" y="8"/>
                    </a:lnTo>
                    <a:lnTo>
                      <a:pt x="8" y="7"/>
                    </a:lnTo>
                    <a:lnTo>
                      <a:pt x="9" y="6"/>
                    </a:lnTo>
                    <a:lnTo>
                      <a:pt x="11" y="4"/>
                    </a:lnTo>
                    <a:lnTo>
                      <a:pt x="12" y="4"/>
                    </a:lnTo>
                    <a:lnTo>
                      <a:pt x="13" y="3"/>
                    </a:lnTo>
                    <a:lnTo>
                      <a:pt x="15" y="3"/>
                    </a:lnTo>
                    <a:lnTo>
                      <a:pt x="16" y="2"/>
                    </a:lnTo>
                    <a:lnTo>
                      <a:pt x="18" y="2"/>
                    </a:lnTo>
                    <a:lnTo>
                      <a:pt x="19" y="2"/>
                    </a:lnTo>
                    <a:lnTo>
                      <a:pt x="20" y="0"/>
                    </a:lnTo>
                    <a:lnTo>
                      <a:pt x="22" y="0"/>
                    </a:lnTo>
                    <a:lnTo>
                      <a:pt x="22" y="0"/>
                    </a:lnTo>
                    <a:lnTo>
                      <a:pt x="23" y="0"/>
                    </a:lnTo>
                    <a:lnTo>
                      <a:pt x="24" y="0"/>
                    </a:lnTo>
                    <a:lnTo>
                      <a:pt x="26" y="2"/>
                    </a:lnTo>
                    <a:lnTo>
                      <a:pt x="26" y="2"/>
                    </a:lnTo>
                    <a:lnTo>
                      <a:pt x="26" y="2"/>
                    </a:lnTo>
                    <a:lnTo>
                      <a:pt x="27" y="3"/>
                    </a:lnTo>
                    <a:lnTo>
                      <a:pt x="27" y="4"/>
                    </a:lnTo>
                    <a:lnTo>
                      <a:pt x="27" y="4"/>
                    </a:lnTo>
                  </a:path>
                </a:pathLst>
              </a:custGeom>
              <a:noFill/>
              <a:ln w="1">
                <a:solidFill>
                  <a:srgbClr val="1F1A17"/>
                </a:solidFill>
                <a:prstDash val="solid"/>
                <a:round/>
                <a:headEnd/>
                <a:tailEnd/>
              </a:ln>
            </p:spPr>
            <p:txBody>
              <a:bodyPr/>
              <a:lstStyle/>
              <a:p>
                <a:pPr>
                  <a:defRPr/>
                </a:pPr>
                <a:endParaRPr lang="en-US"/>
              </a:p>
            </p:txBody>
          </p:sp>
          <p:sp>
            <p:nvSpPr>
              <p:cNvPr id="408640" name="Freeform 64"/>
              <p:cNvSpPr>
                <a:spLocks/>
              </p:cNvSpPr>
              <p:nvPr/>
            </p:nvSpPr>
            <p:spPr bwMode="auto">
              <a:xfrm>
                <a:off x="1695" y="960"/>
                <a:ext cx="24" cy="25"/>
              </a:xfrm>
              <a:custGeom>
                <a:avLst/>
                <a:gdLst/>
                <a:ahLst/>
                <a:cxnLst>
                  <a:cxn ang="0">
                    <a:pos x="24" y="3"/>
                  </a:cxn>
                  <a:cxn ang="0">
                    <a:pos x="24" y="1"/>
                  </a:cxn>
                  <a:cxn ang="0">
                    <a:pos x="24" y="1"/>
                  </a:cxn>
                  <a:cxn ang="0">
                    <a:pos x="22" y="0"/>
                  </a:cxn>
                  <a:cxn ang="0">
                    <a:pos x="22" y="0"/>
                  </a:cxn>
                  <a:cxn ang="0">
                    <a:pos x="22" y="0"/>
                  </a:cxn>
                  <a:cxn ang="0">
                    <a:pos x="21" y="0"/>
                  </a:cxn>
                  <a:cxn ang="0">
                    <a:pos x="21" y="0"/>
                  </a:cxn>
                  <a:cxn ang="0">
                    <a:pos x="20" y="0"/>
                  </a:cxn>
                  <a:cxn ang="0">
                    <a:pos x="20" y="0"/>
                  </a:cxn>
                  <a:cxn ang="0">
                    <a:pos x="18" y="0"/>
                  </a:cxn>
                  <a:cxn ang="0">
                    <a:pos x="17" y="0"/>
                  </a:cxn>
                  <a:cxn ang="0">
                    <a:pos x="16" y="0"/>
                  </a:cxn>
                  <a:cxn ang="0">
                    <a:pos x="14" y="1"/>
                  </a:cxn>
                  <a:cxn ang="0">
                    <a:pos x="13" y="3"/>
                  </a:cxn>
                  <a:cxn ang="0">
                    <a:pos x="11" y="3"/>
                  </a:cxn>
                  <a:cxn ang="0">
                    <a:pos x="10" y="4"/>
                  </a:cxn>
                  <a:cxn ang="0">
                    <a:pos x="9" y="5"/>
                  </a:cxn>
                  <a:cxn ang="0">
                    <a:pos x="7" y="7"/>
                  </a:cxn>
                  <a:cxn ang="0">
                    <a:pos x="6" y="8"/>
                  </a:cxn>
                  <a:cxn ang="0">
                    <a:pos x="4" y="10"/>
                  </a:cxn>
                  <a:cxn ang="0">
                    <a:pos x="3" y="10"/>
                  </a:cxn>
                  <a:cxn ang="0">
                    <a:pos x="2" y="11"/>
                  </a:cxn>
                  <a:cxn ang="0">
                    <a:pos x="0" y="12"/>
                  </a:cxn>
                  <a:cxn ang="0">
                    <a:pos x="0" y="14"/>
                  </a:cxn>
                  <a:cxn ang="0">
                    <a:pos x="0" y="25"/>
                  </a:cxn>
                  <a:cxn ang="0">
                    <a:pos x="3" y="23"/>
                  </a:cxn>
                  <a:cxn ang="0">
                    <a:pos x="4" y="23"/>
                  </a:cxn>
                  <a:cxn ang="0">
                    <a:pos x="7" y="23"/>
                  </a:cxn>
                  <a:cxn ang="0">
                    <a:pos x="10" y="23"/>
                  </a:cxn>
                  <a:cxn ang="0">
                    <a:pos x="11" y="22"/>
                  </a:cxn>
                  <a:cxn ang="0">
                    <a:pos x="13" y="21"/>
                  </a:cxn>
                  <a:cxn ang="0">
                    <a:pos x="16" y="21"/>
                  </a:cxn>
                  <a:cxn ang="0">
                    <a:pos x="17" y="19"/>
                  </a:cxn>
                  <a:cxn ang="0">
                    <a:pos x="18" y="18"/>
                  </a:cxn>
                  <a:cxn ang="0">
                    <a:pos x="20" y="15"/>
                  </a:cxn>
                  <a:cxn ang="0">
                    <a:pos x="21" y="14"/>
                  </a:cxn>
                  <a:cxn ang="0">
                    <a:pos x="22" y="12"/>
                  </a:cxn>
                  <a:cxn ang="0">
                    <a:pos x="22" y="11"/>
                  </a:cxn>
                  <a:cxn ang="0">
                    <a:pos x="24" y="8"/>
                  </a:cxn>
                  <a:cxn ang="0">
                    <a:pos x="24" y="7"/>
                  </a:cxn>
                  <a:cxn ang="0">
                    <a:pos x="24" y="5"/>
                  </a:cxn>
                  <a:cxn ang="0">
                    <a:pos x="24" y="5"/>
                  </a:cxn>
                  <a:cxn ang="0">
                    <a:pos x="24" y="4"/>
                  </a:cxn>
                  <a:cxn ang="0">
                    <a:pos x="24" y="4"/>
                  </a:cxn>
                  <a:cxn ang="0">
                    <a:pos x="24" y="4"/>
                  </a:cxn>
                  <a:cxn ang="0">
                    <a:pos x="24" y="3"/>
                  </a:cxn>
                  <a:cxn ang="0">
                    <a:pos x="24" y="3"/>
                  </a:cxn>
                  <a:cxn ang="0">
                    <a:pos x="24" y="3"/>
                  </a:cxn>
                  <a:cxn ang="0">
                    <a:pos x="24" y="3"/>
                  </a:cxn>
                </a:cxnLst>
                <a:rect l="0" t="0" r="r" b="b"/>
                <a:pathLst>
                  <a:path w="24" h="25">
                    <a:moveTo>
                      <a:pt x="24" y="3"/>
                    </a:moveTo>
                    <a:lnTo>
                      <a:pt x="24" y="1"/>
                    </a:lnTo>
                    <a:lnTo>
                      <a:pt x="24" y="1"/>
                    </a:lnTo>
                    <a:lnTo>
                      <a:pt x="22" y="0"/>
                    </a:lnTo>
                    <a:lnTo>
                      <a:pt x="22" y="0"/>
                    </a:lnTo>
                    <a:lnTo>
                      <a:pt x="22" y="0"/>
                    </a:lnTo>
                    <a:lnTo>
                      <a:pt x="21" y="0"/>
                    </a:lnTo>
                    <a:lnTo>
                      <a:pt x="21" y="0"/>
                    </a:lnTo>
                    <a:lnTo>
                      <a:pt x="20" y="0"/>
                    </a:lnTo>
                    <a:lnTo>
                      <a:pt x="20" y="0"/>
                    </a:lnTo>
                    <a:lnTo>
                      <a:pt x="18" y="0"/>
                    </a:lnTo>
                    <a:lnTo>
                      <a:pt x="17" y="0"/>
                    </a:lnTo>
                    <a:lnTo>
                      <a:pt x="16" y="0"/>
                    </a:lnTo>
                    <a:lnTo>
                      <a:pt x="14" y="1"/>
                    </a:lnTo>
                    <a:lnTo>
                      <a:pt x="13" y="3"/>
                    </a:lnTo>
                    <a:lnTo>
                      <a:pt x="11" y="3"/>
                    </a:lnTo>
                    <a:lnTo>
                      <a:pt x="10" y="4"/>
                    </a:lnTo>
                    <a:lnTo>
                      <a:pt x="9" y="5"/>
                    </a:lnTo>
                    <a:lnTo>
                      <a:pt x="7" y="7"/>
                    </a:lnTo>
                    <a:lnTo>
                      <a:pt x="6" y="8"/>
                    </a:lnTo>
                    <a:lnTo>
                      <a:pt x="4" y="10"/>
                    </a:lnTo>
                    <a:lnTo>
                      <a:pt x="3" y="10"/>
                    </a:lnTo>
                    <a:lnTo>
                      <a:pt x="2" y="11"/>
                    </a:lnTo>
                    <a:lnTo>
                      <a:pt x="0" y="12"/>
                    </a:lnTo>
                    <a:lnTo>
                      <a:pt x="0" y="14"/>
                    </a:lnTo>
                    <a:lnTo>
                      <a:pt x="0" y="25"/>
                    </a:lnTo>
                    <a:lnTo>
                      <a:pt x="3" y="23"/>
                    </a:lnTo>
                    <a:lnTo>
                      <a:pt x="4" y="23"/>
                    </a:lnTo>
                    <a:lnTo>
                      <a:pt x="7" y="23"/>
                    </a:lnTo>
                    <a:lnTo>
                      <a:pt x="10" y="23"/>
                    </a:lnTo>
                    <a:lnTo>
                      <a:pt x="11" y="22"/>
                    </a:lnTo>
                    <a:lnTo>
                      <a:pt x="13" y="21"/>
                    </a:lnTo>
                    <a:lnTo>
                      <a:pt x="16" y="21"/>
                    </a:lnTo>
                    <a:lnTo>
                      <a:pt x="17" y="19"/>
                    </a:lnTo>
                    <a:lnTo>
                      <a:pt x="18" y="18"/>
                    </a:lnTo>
                    <a:lnTo>
                      <a:pt x="20" y="15"/>
                    </a:lnTo>
                    <a:lnTo>
                      <a:pt x="21" y="14"/>
                    </a:lnTo>
                    <a:lnTo>
                      <a:pt x="22" y="12"/>
                    </a:lnTo>
                    <a:lnTo>
                      <a:pt x="22" y="11"/>
                    </a:lnTo>
                    <a:lnTo>
                      <a:pt x="24" y="8"/>
                    </a:lnTo>
                    <a:lnTo>
                      <a:pt x="24" y="7"/>
                    </a:lnTo>
                    <a:lnTo>
                      <a:pt x="24" y="5"/>
                    </a:lnTo>
                    <a:lnTo>
                      <a:pt x="24" y="5"/>
                    </a:lnTo>
                    <a:lnTo>
                      <a:pt x="24" y="4"/>
                    </a:lnTo>
                    <a:lnTo>
                      <a:pt x="24" y="4"/>
                    </a:lnTo>
                    <a:lnTo>
                      <a:pt x="24" y="4"/>
                    </a:lnTo>
                    <a:lnTo>
                      <a:pt x="24" y="3"/>
                    </a:lnTo>
                    <a:lnTo>
                      <a:pt x="24" y="3"/>
                    </a:lnTo>
                    <a:lnTo>
                      <a:pt x="24" y="3"/>
                    </a:lnTo>
                    <a:lnTo>
                      <a:pt x="24" y="3"/>
                    </a:lnTo>
                  </a:path>
                </a:pathLst>
              </a:custGeom>
              <a:noFill/>
              <a:ln w="1">
                <a:solidFill>
                  <a:srgbClr val="1F1A17"/>
                </a:solidFill>
                <a:prstDash val="solid"/>
                <a:round/>
                <a:headEnd/>
                <a:tailEnd/>
              </a:ln>
            </p:spPr>
            <p:txBody>
              <a:bodyPr/>
              <a:lstStyle/>
              <a:p>
                <a:pPr>
                  <a:defRPr/>
                </a:pPr>
                <a:endParaRPr lang="en-US"/>
              </a:p>
            </p:txBody>
          </p:sp>
          <p:sp>
            <p:nvSpPr>
              <p:cNvPr id="408641" name="Freeform 65"/>
              <p:cNvSpPr>
                <a:spLocks/>
              </p:cNvSpPr>
              <p:nvPr/>
            </p:nvSpPr>
            <p:spPr bwMode="auto">
              <a:xfrm>
                <a:off x="1726" y="981"/>
                <a:ext cx="25" cy="32"/>
              </a:xfrm>
              <a:custGeom>
                <a:avLst/>
                <a:gdLst/>
                <a:ahLst/>
                <a:cxnLst>
                  <a:cxn ang="0">
                    <a:pos x="23" y="15"/>
                  </a:cxn>
                  <a:cxn ang="0">
                    <a:pos x="22" y="19"/>
                  </a:cxn>
                  <a:cxn ang="0">
                    <a:pos x="21" y="20"/>
                  </a:cxn>
                  <a:cxn ang="0">
                    <a:pos x="19" y="23"/>
                  </a:cxn>
                  <a:cxn ang="0">
                    <a:pos x="18" y="26"/>
                  </a:cxn>
                  <a:cxn ang="0">
                    <a:pos x="15" y="27"/>
                  </a:cxn>
                  <a:cxn ang="0">
                    <a:pos x="12" y="30"/>
                  </a:cxn>
                  <a:cxn ang="0">
                    <a:pos x="9" y="32"/>
                  </a:cxn>
                  <a:cxn ang="0">
                    <a:pos x="8" y="32"/>
                  </a:cxn>
                  <a:cxn ang="0">
                    <a:pos x="8" y="32"/>
                  </a:cxn>
                  <a:cxn ang="0">
                    <a:pos x="8" y="32"/>
                  </a:cxn>
                  <a:cxn ang="0">
                    <a:pos x="7" y="32"/>
                  </a:cxn>
                  <a:cxn ang="0">
                    <a:pos x="7" y="32"/>
                  </a:cxn>
                  <a:cxn ang="0">
                    <a:pos x="5" y="32"/>
                  </a:cxn>
                  <a:cxn ang="0">
                    <a:pos x="4" y="30"/>
                  </a:cxn>
                  <a:cxn ang="0">
                    <a:pos x="3" y="29"/>
                  </a:cxn>
                  <a:cxn ang="0">
                    <a:pos x="1" y="27"/>
                  </a:cxn>
                  <a:cxn ang="0">
                    <a:pos x="1" y="26"/>
                  </a:cxn>
                  <a:cxn ang="0">
                    <a:pos x="0" y="25"/>
                  </a:cxn>
                  <a:cxn ang="0">
                    <a:pos x="0" y="22"/>
                  </a:cxn>
                  <a:cxn ang="0">
                    <a:pos x="0" y="20"/>
                  </a:cxn>
                  <a:cxn ang="0">
                    <a:pos x="0" y="19"/>
                  </a:cxn>
                  <a:cxn ang="0">
                    <a:pos x="0" y="18"/>
                  </a:cxn>
                  <a:cxn ang="0">
                    <a:pos x="1" y="16"/>
                  </a:cxn>
                  <a:cxn ang="0">
                    <a:pos x="3" y="12"/>
                  </a:cxn>
                  <a:cxn ang="0">
                    <a:pos x="5" y="7"/>
                  </a:cxn>
                  <a:cxn ang="0">
                    <a:pos x="9" y="2"/>
                  </a:cxn>
                  <a:cxn ang="0">
                    <a:pos x="14" y="0"/>
                  </a:cxn>
                  <a:cxn ang="0">
                    <a:pos x="18" y="0"/>
                  </a:cxn>
                  <a:cxn ang="0">
                    <a:pos x="19" y="0"/>
                  </a:cxn>
                  <a:cxn ang="0">
                    <a:pos x="21" y="0"/>
                  </a:cxn>
                  <a:cxn ang="0">
                    <a:pos x="22" y="1"/>
                  </a:cxn>
                  <a:cxn ang="0">
                    <a:pos x="23" y="2"/>
                  </a:cxn>
                  <a:cxn ang="0">
                    <a:pos x="23" y="4"/>
                  </a:cxn>
                  <a:cxn ang="0">
                    <a:pos x="23" y="7"/>
                  </a:cxn>
                  <a:cxn ang="0">
                    <a:pos x="25" y="8"/>
                  </a:cxn>
                  <a:cxn ang="0">
                    <a:pos x="25" y="9"/>
                  </a:cxn>
                  <a:cxn ang="0">
                    <a:pos x="25" y="11"/>
                  </a:cxn>
                  <a:cxn ang="0">
                    <a:pos x="23" y="12"/>
                  </a:cxn>
                  <a:cxn ang="0">
                    <a:pos x="23" y="14"/>
                  </a:cxn>
                </a:cxnLst>
                <a:rect l="0" t="0" r="r" b="b"/>
                <a:pathLst>
                  <a:path w="25" h="32">
                    <a:moveTo>
                      <a:pt x="23" y="14"/>
                    </a:moveTo>
                    <a:lnTo>
                      <a:pt x="23" y="15"/>
                    </a:lnTo>
                    <a:lnTo>
                      <a:pt x="22" y="16"/>
                    </a:lnTo>
                    <a:lnTo>
                      <a:pt x="22" y="19"/>
                    </a:lnTo>
                    <a:lnTo>
                      <a:pt x="21" y="20"/>
                    </a:lnTo>
                    <a:lnTo>
                      <a:pt x="21" y="20"/>
                    </a:lnTo>
                    <a:lnTo>
                      <a:pt x="19" y="22"/>
                    </a:lnTo>
                    <a:lnTo>
                      <a:pt x="19" y="23"/>
                    </a:lnTo>
                    <a:lnTo>
                      <a:pt x="19" y="25"/>
                    </a:lnTo>
                    <a:lnTo>
                      <a:pt x="18" y="26"/>
                    </a:lnTo>
                    <a:lnTo>
                      <a:pt x="16" y="27"/>
                    </a:lnTo>
                    <a:lnTo>
                      <a:pt x="15" y="27"/>
                    </a:lnTo>
                    <a:lnTo>
                      <a:pt x="14" y="29"/>
                    </a:lnTo>
                    <a:lnTo>
                      <a:pt x="12" y="30"/>
                    </a:lnTo>
                    <a:lnTo>
                      <a:pt x="11" y="30"/>
                    </a:lnTo>
                    <a:lnTo>
                      <a:pt x="9" y="32"/>
                    </a:lnTo>
                    <a:lnTo>
                      <a:pt x="8" y="32"/>
                    </a:lnTo>
                    <a:lnTo>
                      <a:pt x="8" y="32"/>
                    </a:lnTo>
                    <a:lnTo>
                      <a:pt x="8" y="32"/>
                    </a:lnTo>
                    <a:lnTo>
                      <a:pt x="8" y="32"/>
                    </a:lnTo>
                    <a:lnTo>
                      <a:pt x="8" y="32"/>
                    </a:lnTo>
                    <a:lnTo>
                      <a:pt x="8" y="32"/>
                    </a:lnTo>
                    <a:lnTo>
                      <a:pt x="8" y="32"/>
                    </a:lnTo>
                    <a:lnTo>
                      <a:pt x="7" y="32"/>
                    </a:lnTo>
                    <a:lnTo>
                      <a:pt x="7" y="32"/>
                    </a:lnTo>
                    <a:lnTo>
                      <a:pt x="7" y="32"/>
                    </a:lnTo>
                    <a:lnTo>
                      <a:pt x="5" y="32"/>
                    </a:lnTo>
                    <a:lnTo>
                      <a:pt x="5" y="32"/>
                    </a:lnTo>
                    <a:lnTo>
                      <a:pt x="4" y="30"/>
                    </a:lnTo>
                    <a:lnTo>
                      <a:pt x="4" y="30"/>
                    </a:lnTo>
                    <a:lnTo>
                      <a:pt x="3" y="30"/>
                    </a:lnTo>
                    <a:lnTo>
                      <a:pt x="3" y="29"/>
                    </a:lnTo>
                    <a:lnTo>
                      <a:pt x="3" y="29"/>
                    </a:lnTo>
                    <a:lnTo>
                      <a:pt x="1" y="27"/>
                    </a:lnTo>
                    <a:lnTo>
                      <a:pt x="1" y="27"/>
                    </a:lnTo>
                    <a:lnTo>
                      <a:pt x="1" y="26"/>
                    </a:lnTo>
                    <a:lnTo>
                      <a:pt x="1" y="25"/>
                    </a:lnTo>
                    <a:lnTo>
                      <a:pt x="0" y="25"/>
                    </a:lnTo>
                    <a:lnTo>
                      <a:pt x="0" y="23"/>
                    </a:lnTo>
                    <a:lnTo>
                      <a:pt x="0" y="22"/>
                    </a:lnTo>
                    <a:lnTo>
                      <a:pt x="0" y="20"/>
                    </a:lnTo>
                    <a:lnTo>
                      <a:pt x="0" y="20"/>
                    </a:lnTo>
                    <a:lnTo>
                      <a:pt x="0" y="19"/>
                    </a:lnTo>
                    <a:lnTo>
                      <a:pt x="0" y="19"/>
                    </a:lnTo>
                    <a:lnTo>
                      <a:pt x="0" y="18"/>
                    </a:lnTo>
                    <a:lnTo>
                      <a:pt x="0" y="18"/>
                    </a:lnTo>
                    <a:lnTo>
                      <a:pt x="1" y="16"/>
                    </a:lnTo>
                    <a:lnTo>
                      <a:pt x="1" y="16"/>
                    </a:lnTo>
                    <a:lnTo>
                      <a:pt x="1" y="15"/>
                    </a:lnTo>
                    <a:lnTo>
                      <a:pt x="3" y="12"/>
                    </a:lnTo>
                    <a:lnTo>
                      <a:pt x="3" y="9"/>
                    </a:lnTo>
                    <a:lnTo>
                      <a:pt x="5" y="7"/>
                    </a:lnTo>
                    <a:lnTo>
                      <a:pt x="7" y="4"/>
                    </a:lnTo>
                    <a:lnTo>
                      <a:pt x="9" y="2"/>
                    </a:lnTo>
                    <a:lnTo>
                      <a:pt x="11" y="1"/>
                    </a:lnTo>
                    <a:lnTo>
                      <a:pt x="14" y="0"/>
                    </a:lnTo>
                    <a:lnTo>
                      <a:pt x="16" y="0"/>
                    </a:lnTo>
                    <a:lnTo>
                      <a:pt x="18" y="0"/>
                    </a:lnTo>
                    <a:lnTo>
                      <a:pt x="19" y="0"/>
                    </a:lnTo>
                    <a:lnTo>
                      <a:pt x="19" y="0"/>
                    </a:lnTo>
                    <a:lnTo>
                      <a:pt x="21" y="0"/>
                    </a:lnTo>
                    <a:lnTo>
                      <a:pt x="21" y="0"/>
                    </a:lnTo>
                    <a:lnTo>
                      <a:pt x="21" y="1"/>
                    </a:lnTo>
                    <a:lnTo>
                      <a:pt x="22" y="1"/>
                    </a:lnTo>
                    <a:lnTo>
                      <a:pt x="22" y="2"/>
                    </a:lnTo>
                    <a:lnTo>
                      <a:pt x="23" y="2"/>
                    </a:lnTo>
                    <a:lnTo>
                      <a:pt x="23" y="4"/>
                    </a:lnTo>
                    <a:lnTo>
                      <a:pt x="23" y="4"/>
                    </a:lnTo>
                    <a:lnTo>
                      <a:pt x="23" y="5"/>
                    </a:lnTo>
                    <a:lnTo>
                      <a:pt x="23" y="7"/>
                    </a:lnTo>
                    <a:lnTo>
                      <a:pt x="25" y="7"/>
                    </a:lnTo>
                    <a:lnTo>
                      <a:pt x="25" y="8"/>
                    </a:lnTo>
                    <a:lnTo>
                      <a:pt x="25" y="9"/>
                    </a:lnTo>
                    <a:lnTo>
                      <a:pt x="25" y="9"/>
                    </a:lnTo>
                    <a:lnTo>
                      <a:pt x="25" y="9"/>
                    </a:lnTo>
                    <a:lnTo>
                      <a:pt x="25" y="11"/>
                    </a:lnTo>
                    <a:lnTo>
                      <a:pt x="25" y="11"/>
                    </a:lnTo>
                    <a:lnTo>
                      <a:pt x="23" y="12"/>
                    </a:lnTo>
                    <a:lnTo>
                      <a:pt x="23" y="12"/>
                    </a:lnTo>
                    <a:lnTo>
                      <a:pt x="23" y="14"/>
                    </a:lnTo>
                    <a:lnTo>
                      <a:pt x="23" y="14"/>
                    </a:lnTo>
                  </a:path>
                </a:pathLst>
              </a:custGeom>
              <a:noFill/>
              <a:ln w="1">
                <a:solidFill>
                  <a:srgbClr val="1F1A17"/>
                </a:solidFill>
                <a:prstDash val="solid"/>
                <a:round/>
                <a:headEnd/>
                <a:tailEnd/>
              </a:ln>
            </p:spPr>
            <p:txBody>
              <a:bodyPr/>
              <a:lstStyle/>
              <a:p>
                <a:pPr>
                  <a:defRPr/>
                </a:pPr>
                <a:endParaRPr lang="en-US"/>
              </a:p>
            </p:txBody>
          </p:sp>
          <p:sp>
            <p:nvSpPr>
              <p:cNvPr id="408642" name="Freeform 66"/>
              <p:cNvSpPr>
                <a:spLocks/>
              </p:cNvSpPr>
              <p:nvPr/>
            </p:nvSpPr>
            <p:spPr bwMode="auto">
              <a:xfrm>
                <a:off x="1729" y="982"/>
                <a:ext cx="19" cy="28"/>
              </a:xfrm>
              <a:custGeom>
                <a:avLst/>
                <a:gdLst/>
                <a:ahLst/>
                <a:cxnLst>
                  <a:cxn ang="0">
                    <a:pos x="19" y="11"/>
                  </a:cxn>
                  <a:cxn ang="0">
                    <a:pos x="19" y="10"/>
                  </a:cxn>
                  <a:cxn ang="0">
                    <a:pos x="19" y="10"/>
                  </a:cxn>
                  <a:cxn ang="0">
                    <a:pos x="19" y="8"/>
                  </a:cxn>
                  <a:cxn ang="0">
                    <a:pos x="19" y="7"/>
                  </a:cxn>
                  <a:cxn ang="0">
                    <a:pos x="19" y="6"/>
                  </a:cxn>
                  <a:cxn ang="0">
                    <a:pos x="19" y="4"/>
                  </a:cxn>
                  <a:cxn ang="0">
                    <a:pos x="19" y="3"/>
                  </a:cxn>
                  <a:cxn ang="0">
                    <a:pos x="18" y="1"/>
                  </a:cxn>
                  <a:cxn ang="0">
                    <a:pos x="16" y="1"/>
                  </a:cxn>
                  <a:cxn ang="0">
                    <a:pos x="16" y="1"/>
                  </a:cxn>
                  <a:cxn ang="0">
                    <a:pos x="15" y="0"/>
                  </a:cxn>
                  <a:cxn ang="0">
                    <a:pos x="12" y="1"/>
                  </a:cxn>
                  <a:cxn ang="0">
                    <a:pos x="6" y="3"/>
                  </a:cxn>
                  <a:cxn ang="0">
                    <a:pos x="4" y="7"/>
                  </a:cxn>
                  <a:cxn ang="0">
                    <a:pos x="1" y="11"/>
                  </a:cxn>
                  <a:cxn ang="0">
                    <a:pos x="0" y="15"/>
                  </a:cxn>
                  <a:cxn ang="0">
                    <a:pos x="0" y="17"/>
                  </a:cxn>
                  <a:cxn ang="0">
                    <a:pos x="0" y="18"/>
                  </a:cxn>
                  <a:cxn ang="0">
                    <a:pos x="0" y="19"/>
                  </a:cxn>
                  <a:cxn ang="0">
                    <a:pos x="0" y="21"/>
                  </a:cxn>
                  <a:cxn ang="0">
                    <a:pos x="0" y="22"/>
                  </a:cxn>
                  <a:cxn ang="0">
                    <a:pos x="0" y="24"/>
                  </a:cxn>
                  <a:cxn ang="0">
                    <a:pos x="0" y="25"/>
                  </a:cxn>
                  <a:cxn ang="0">
                    <a:pos x="1" y="26"/>
                  </a:cxn>
                  <a:cxn ang="0">
                    <a:pos x="1" y="28"/>
                  </a:cxn>
                  <a:cxn ang="0">
                    <a:pos x="2" y="28"/>
                  </a:cxn>
                  <a:cxn ang="0">
                    <a:pos x="4" y="28"/>
                  </a:cxn>
                  <a:cxn ang="0">
                    <a:pos x="4" y="28"/>
                  </a:cxn>
                  <a:cxn ang="0">
                    <a:pos x="5" y="28"/>
                  </a:cxn>
                  <a:cxn ang="0">
                    <a:pos x="5" y="28"/>
                  </a:cxn>
                  <a:cxn ang="0">
                    <a:pos x="5" y="28"/>
                  </a:cxn>
                  <a:cxn ang="0">
                    <a:pos x="6" y="28"/>
                  </a:cxn>
                  <a:cxn ang="0">
                    <a:pos x="9" y="26"/>
                  </a:cxn>
                  <a:cxn ang="0">
                    <a:pos x="12" y="25"/>
                  </a:cxn>
                  <a:cxn ang="0">
                    <a:pos x="13" y="22"/>
                  </a:cxn>
                  <a:cxn ang="0">
                    <a:pos x="15" y="21"/>
                  </a:cxn>
                  <a:cxn ang="0">
                    <a:pos x="16" y="19"/>
                  </a:cxn>
                  <a:cxn ang="0">
                    <a:pos x="16" y="17"/>
                  </a:cxn>
                  <a:cxn ang="0">
                    <a:pos x="18" y="14"/>
                  </a:cxn>
                </a:cxnLst>
                <a:rect l="0" t="0" r="r" b="b"/>
                <a:pathLst>
                  <a:path w="19" h="28">
                    <a:moveTo>
                      <a:pt x="19" y="11"/>
                    </a:moveTo>
                    <a:lnTo>
                      <a:pt x="19" y="11"/>
                    </a:lnTo>
                    <a:lnTo>
                      <a:pt x="19" y="11"/>
                    </a:lnTo>
                    <a:lnTo>
                      <a:pt x="19" y="10"/>
                    </a:lnTo>
                    <a:lnTo>
                      <a:pt x="19" y="10"/>
                    </a:lnTo>
                    <a:lnTo>
                      <a:pt x="19" y="10"/>
                    </a:lnTo>
                    <a:lnTo>
                      <a:pt x="19" y="8"/>
                    </a:lnTo>
                    <a:lnTo>
                      <a:pt x="19" y="8"/>
                    </a:lnTo>
                    <a:lnTo>
                      <a:pt x="19" y="7"/>
                    </a:lnTo>
                    <a:lnTo>
                      <a:pt x="19" y="7"/>
                    </a:lnTo>
                    <a:lnTo>
                      <a:pt x="19" y="6"/>
                    </a:lnTo>
                    <a:lnTo>
                      <a:pt x="19" y="6"/>
                    </a:lnTo>
                    <a:lnTo>
                      <a:pt x="19" y="4"/>
                    </a:lnTo>
                    <a:lnTo>
                      <a:pt x="19" y="4"/>
                    </a:lnTo>
                    <a:lnTo>
                      <a:pt x="19" y="4"/>
                    </a:lnTo>
                    <a:lnTo>
                      <a:pt x="19" y="3"/>
                    </a:lnTo>
                    <a:lnTo>
                      <a:pt x="18" y="3"/>
                    </a:lnTo>
                    <a:lnTo>
                      <a:pt x="18" y="1"/>
                    </a:lnTo>
                    <a:lnTo>
                      <a:pt x="18" y="1"/>
                    </a:lnTo>
                    <a:lnTo>
                      <a:pt x="16" y="1"/>
                    </a:lnTo>
                    <a:lnTo>
                      <a:pt x="16" y="1"/>
                    </a:lnTo>
                    <a:lnTo>
                      <a:pt x="16" y="1"/>
                    </a:lnTo>
                    <a:lnTo>
                      <a:pt x="15" y="0"/>
                    </a:lnTo>
                    <a:lnTo>
                      <a:pt x="15" y="0"/>
                    </a:lnTo>
                    <a:lnTo>
                      <a:pt x="15" y="0"/>
                    </a:lnTo>
                    <a:lnTo>
                      <a:pt x="12" y="1"/>
                    </a:lnTo>
                    <a:lnTo>
                      <a:pt x="9" y="3"/>
                    </a:lnTo>
                    <a:lnTo>
                      <a:pt x="6" y="3"/>
                    </a:lnTo>
                    <a:lnTo>
                      <a:pt x="5" y="6"/>
                    </a:lnTo>
                    <a:lnTo>
                      <a:pt x="4" y="7"/>
                    </a:lnTo>
                    <a:lnTo>
                      <a:pt x="2" y="10"/>
                    </a:lnTo>
                    <a:lnTo>
                      <a:pt x="1" y="11"/>
                    </a:lnTo>
                    <a:lnTo>
                      <a:pt x="0" y="15"/>
                    </a:lnTo>
                    <a:lnTo>
                      <a:pt x="0" y="15"/>
                    </a:lnTo>
                    <a:lnTo>
                      <a:pt x="0" y="17"/>
                    </a:lnTo>
                    <a:lnTo>
                      <a:pt x="0" y="17"/>
                    </a:lnTo>
                    <a:lnTo>
                      <a:pt x="0" y="18"/>
                    </a:lnTo>
                    <a:lnTo>
                      <a:pt x="0" y="18"/>
                    </a:lnTo>
                    <a:lnTo>
                      <a:pt x="0" y="19"/>
                    </a:lnTo>
                    <a:lnTo>
                      <a:pt x="0" y="19"/>
                    </a:lnTo>
                    <a:lnTo>
                      <a:pt x="0" y="21"/>
                    </a:lnTo>
                    <a:lnTo>
                      <a:pt x="0" y="21"/>
                    </a:lnTo>
                    <a:lnTo>
                      <a:pt x="0" y="22"/>
                    </a:lnTo>
                    <a:lnTo>
                      <a:pt x="0" y="22"/>
                    </a:lnTo>
                    <a:lnTo>
                      <a:pt x="0" y="24"/>
                    </a:lnTo>
                    <a:lnTo>
                      <a:pt x="0" y="24"/>
                    </a:lnTo>
                    <a:lnTo>
                      <a:pt x="0" y="25"/>
                    </a:lnTo>
                    <a:lnTo>
                      <a:pt x="0" y="25"/>
                    </a:lnTo>
                    <a:lnTo>
                      <a:pt x="1" y="26"/>
                    </a:lnTo>
                    <a:lnTo>
                      <a:pt x="1" y="26"/>
                    </a:lnTo>
                    <a:lnTo>
                      <a:pt x="1" y="28"/>
                    </a:lnTo>
                    <a:lnTo>
                      <a:pt x="1" y="28"/>
                    </a:lnTo>
                    <a:lnTo>
                      <a:pt x="2" y="28"/>
                    </a:lnTo>
                    <a:lnTo>
                      <a:pt x="2" y="28"/>
                    </a:lnTo>
                    <a:lnTo>
                      <a:pt x="2" y="28"/>
                    </a:lnTo>
                    <a:lnTo>
                      <a:pt x="4" y="28"/>
                    </a:lnTo>
                    <a:lnTo>
                      <a:pt x="4" y="28"/>
                    </a:lnTo>
                    <a:lnTo>
                      <a:pt x="4" y="28"/>
                    </a:lnTo>
                    <a:lnTo>
                      <a:pt x="4" y="28"/>
                    </a:lnTo>
                    <a:lnTo>
                      <a:pt x="5" y="28"/>
                    </a:lnTo>
                    <a:lnTo>
                      <a:pt x="5" y="28"/>
                    </a:lnTo>
                    <a:lnTo>
                      <a:pt x="5" y="28"/>
                    </a:lnTo>
                    <a:lnTo>
                      <a:pt x="5" y="28"/>
                    </a:lnTo>
                    <a:lnTo>
                      <a:pt x="5" y="28"/>
                    </a:lnTo>
                    <a:lnTo>
                      <a:pt x="5" y="28"/>
                    </a:lnTo>
                    <a:lnTo>
                      <a:pt x="6" y="28"/>
                    </a:lnTo>
                    <a:lnTo>
                      <a:pt x="8" y="28"/>
                    </a:lnTo>
                    <a:lnTo>
                      <a:pt x="9" y="26"/>
                    </a:lnTo>
                    <a:lnTo>
                      <a:pt x="11" y="26"/>
                    </a:lnTo>
                    <a:lnTo>
                      <a:pt x="12" y="25"/>
                    </a:lnTo>
                    <a:lnTo>
                      <a:pt x="12" y="24"/>
                    </a:lnTo>
                    <a:lnTo>
                      <a:pt x="13" y="22"/>
                    </a:lnTo>
                    <a:lnTo>
                      <a:pt x="15" y="21"/>
                    </a:lnTo>
                    <a:lnTo>
                      <a:pt x="15" y="21"/>
                    </a:lnTo>
                    <a:lnTo>
                      <a:pt x="15" y="19"/>
                    </a:lnTo>
                    <a:lnTo>
                      <a:pt x="16" y="19"/>
                    </a:lnTo>
                    <a:lnTo>
                      <a:pt x="16" y="18"/>
                    </a:lnTo>
                    <a:lnTo>
                      <a:pt x="16" y="17"/>
                    </a:lnTo>
                    <a:lnTo>
                      <a:pt x="18" y="15"/>
                    </a:lnTo>
                    <a:lnTo>
                      <a:pt x="18" y="14"/>
                    </a:lnTo>
                    <a:lnTo>
                      <a:pt x="19" y="11"/>
                    </a:lnTo>
                  </a:path>
                </a:pathLst>
              </a:custGeom>
              <a:noFill/>
              <a:ln w="1">
                <a:solidFill>
                  <a:srgbClr val="1F1A17"/>
                </a:solidFill>
                <a:prstDash val="solid"/>
                <a:round/>
                <a:headEnd/>
                <a:tailEnd/>
              </a:ln>
            </p:spPr>
            <p:txBody>
              <a:bodyPr/>
              <a:lstStyle/>
              <a:p>
                <a:pPr>
                  <a:defRPr/>
                </a:pPr>
                <a:endParaRPr lang="en-US"/>
              </a:p>
            </p:txBody>
          </p:sp>
          <p:sp>
            <p:nvSpPr>
              <p:cNvPr id="408643" name="Freeform 67"/>
              <p:cNvSpPr>
                <a:spLocks/>
              </p:cNvSpPr>
              <p:nvPr/>
            </p:nvSpPr>
            <p:spPr bwMode="auto">
              <a:xfrm>
                <a:off x="1752" y="981"/>
                <a:ext cx="19" cy="32"/>
              </a:xfrm>
              <a:custGeom>
                <a:avLst/>
                <a:gdLst/>
                <a:ahLst/>
                <a:cxnLst>
                  <a:cxn ang="0">
                    <a:pos x="19" y="2"/>
                  </a:cxn>
                  <a:cxn ang="0">
                    <a:pos x="19" y="2"/>
                  </a:cxn>
                  <a:cxn ang="0">
                    <a:pos x="18" y="2"/>
                  </a:cxn>
                  <a:cxn ang="0">
                    <a:pos x="18" y="2"/>
                  </a:cxn>
                  <a:cxn ang="0">
                    <a:pos x="18" y="2"/>
                  </a:cxn>
                  <a:cxn ang="0">
                    <a:pos x="18" y="2"/>
                  </a:cxn>
                  <a:cxn ang="0">
                    <a:pos x="18" y="2"/>
                  </a:cxn>
                  <a:cxn ang="0">
                    <a:pos x="17" y="2"/>
                  </a:cxn>
                  <a:cxn ang="0">
                    <a:pos x="17" y="2"/>
                  </a:cxn>
                  <a:cxn ang="0">
                    <a:pos x="15" y="2"/>
                  </a:cxn>
                  <a:cxn ang="0">
                    <a:pos x="13" y="2"/>
                  </a:cxn>
                  <a:cxn ang="0">
                    <a:pos x="11" y="4"/>
                  </a:cxn>
                  <a:cxn ang="0">
                    <a:pos x="10" y="4"/>
                  </a:cxn>
                  <a:cxn ang="0">
                    <a:pos x="8" y="5"/>
                  </a:cxn>
                  <a:cxn ang="0">
                    <a:pos x="6" y="8"/>
                  </a:cxn>
                  <a:cxn ang="0">
                    <a:pos x="4" y="9"/>
                  </a:cxn>
                  <a:cxn ang="0">
                    <a:pos x="3" y="12"/>
                  </a:cxn>
                  <a:cxn ang="0">
                    <a:pos x="3" y="32"/>
                  </a:cxn>
                  <a:cxn ang="0">
                    <a:pos x="1" y="32"/>
                  </a:cxn>
                  <a:cxn ang="0">
                    <a:pos x="1" y="12"/>
                  </a:cxn>
                  <a:cxn ang="0">
                    <a:pos x="0" y="12"/>
                  </a:cxn>
                  <a:cxn ang="0">
                    <a:pos x="0" y="12"/>
                  </a:cxn>
                  <a:cxn ang="0">
                    <a:pos x="0" y="12"/>
                  </a:cxn>
                  <a:cxn ang="0">
                    <a:pos x="0" y="12"/>
                  </a:cxn>
                  <a:cxn ang="0">
                    <a:pos x="0" y="12"/>
                  </a:cxn>
                  <a:cxn ang="0">
                    <a:pos x="0" y="11"/>
                  </a:cxn>
                  <a:cxn ang="0">
                    <a:pos x="0" y="11"/>
                  </a:cxn>
                  <a:cxn ang="0">
                    <a:pos x="1" y="11"/>
                  </a:cxn>
                  <a:cxn ang="0">
                    <a:pos x="1" y="11"/>
                  </a:cxn>
                  <a:cxn ang="0">
                    <a:pos x="1" y="0"/>
                  </a:cxn>
                  <a:cxn ang="0">
                    <a:pos x="3" y="0"/>
                  </a:cxn>
                  <a:cxn ang="0">
                    <a:pos x="3" y="8"/>
                  </a:cxn>
                  <a:cxn ang="0">
                    <a:pos x="4" y="5"/>
                  </a:cxn>
                  <a:cxn ang="0">
                    <a:pos x="6" y="4"/>
                  </a:cxn>
                  <a:cxn ang="0">
                    <a:pos x="7" y="2"/>
                  </a:cxn>
                  <a:cxn ang="0">
                    <a:pos x="10" y="1"/>
                  </a:cxn>
                  <a:cxn ang="0">
                    <a:pos x="11" y="1"/>
                  </a:cxn>
                  <a:cxn ang="0">
                    <a:pos x="13" y="0"/>
                  </a:cxn>
                  <a:cxn ang="0">
                    <a:pos x="14" y="0"/>
                  </a:cxn>
                  <a:cxn ang="0">
                    <a:pos x="17" y="0"/>
                  </a:cxn>
                  <a:cxn ang="0">
                    <a:pos x="17" y="0"/>
                  </a:cxn>
                  <a:cxn ang="0">
                    <a:pos x="17" y="0"/>
                  </a:cxn>
                  <a:cxn ang="0">
                    <a:pos x="18" y="0"/>
                  </a:cxn>
                  <a:cxn ang="0">
                    <a:pos x="18" y="0"/>
                  </a:cxn>
                  <a:cxn ang="0">
                    <a:pos x="18" y="0"/>
                  </a:cxn>
                  <a:cxn ang="0">
                    <a:pos x="18" y="0"/>
                  </a:cxn>
                  <a:cxn ang="0">
                    <a:pos x="19" y="0"/>
                  </a:cxn>
                  <a:cxn ang="0">
                    <a:pos x="19" y="0"/>
                  </a:cxn>
                  <a:cxn ang="0">
                    <a:pos x="19" y="2"/>
                  </a:cxn>
                </a:cxnLst>
                <a:rect l="0" t="0" r="r" b="b"/>
                <a:pathLst>
                  <a:path w="19" h="32">
                    <a:moveTo>
                      <a:pt x="19" y="2"/>
                    </a:moveTo>
                    <a:lnTo>
                      <a:pt x="19" y="2"/>
                    </a:lnTo>
                    <a:lnTo>
                      <a:pt x="18" y="2"/>
                    </a:lnTo>
                    <a:lnTo>
                      <a:pt x="18" y="2"/>
                    </a:lnTo>
                    <a:lnTo>
                      <a:pt x="18" y="2"/>
                    </a:lnTo>
                    <a:lnTo>
                      <a:pt x="18" y="2"/>
                    </a:lnTo>
                    <a:lnTo>
                      <a:pt x="18" y="2"/>
                    </a:lnTo>
                    <a:lnTo>
                      <a:pt x="17" y="2"/>
                    </a:lnTo>
                    <a:lnTo>
                      <a:pt x="17" y="2"/>
                    </a:lnTo>
                    <a:lnTo>
                      <a:pt x="15" y="2"/>
                    </a:lnTo>
                    <a:lnTo>
                      <a:pt x="13" y="2"/>
                    </a:lnTo>
                    <a:lnTo>
                      <a:pt x="11" y="4"/>
                    </a:lnTo>
                    <a:lnTo>
                      <a:pt x="10" y="4"/>
                    </a:lnTo>
                    <a:lnTo>
                      <a:pt x="8" y="5"/>
                    </a:lnTo>
                    <a:lnTo>
                      <a:pt x="6" y="8"/>
                    </a:lnTo>
                    <a:lnTo>
                      <a:pt x="4" y="9"/>
                    </a:lnTo>
                    <a:lnTo>
                      <a:pt x="3" y="12"/>
                    </a:lnTo>
                    <a:lnTo>
                      <a:pt x="3" y="32"/>
                    </a:lnTo>
                    <a:lnTo>
                      <a:pt x="1" y="32"/>
                    </a:lnTo>
                    <a:lnTo>
                      <a:pt x="1" y="12"/>
                    </a:lnTo>
                    <a:lnTo>
                      <a:pt x="0" y="12"/>
                    </a:lnTo>
                    <a:lnTo>
                      <a:pt x="0" y="12"/>
                    </a:lnTo>
                    <a:lnTo>
                      <a:pt x="0" y="12"/>
                    </a:lnTo>
                    <a:lnTo>
                      <a:pt x="0" y="12"/>
                    </a:lnTo>
                    <a:lnTo>
                      <a:pt x="0" y="12"/>
                    </a:lnTo>
                    <a:lnTo>
                      <a:pt x="0" y="11"/>
                    </a:lnTo>
                    <a:lnTo>
                      <a:pt x="0" y="11"/>
                    </a:lnTo>
                    <a:lnTo>
                      <a:pt x="1" y="11"/>
                    </a:lnTo>
                    <a:lnTo>
                      <a:pt x="1" y="11"/>
                    </a:lnTo>
                    <a:lnTo>
                      <a:pt x="1" y="0"/>
                    </a:lnTo>
                    <a:lnTo>
                      <a:pt x="3" y="0"/>
                    </a:lnTo>
                    <a:lnTo>
                      <a:pt x="3" y="8"/>
                    </a:lnTo>
                    <a:lnTo>
                      <a:pt x="4" y="5"/>
                    </a:lnTo>
                    <a:lnTo>
                      <a:pt x="6" y="4"/>
                    </a:lnTo>
                    <a:lnTo>
                      <a:pt x="7" y="2"/>
                    </a:lnTo>
                    <a:lnTo>
                      <a:pt x="10" y="1"/>
                    </a:lnTo>
                    <a:lnTo>
                      <a:pt x="11" y="1"/>
                    </a:lnTo>
                    <a:lnTo>
                      <a:pt x="13" y="0"/>
                    </a:lnTo>
                    <a:lnTo>
                      <a:pt x="14" y="0"/>
                    </a:lnTo>
                    <a:lnTo>
                      <a:pt x="17" y="0"/>
                    </a:lnTo>
                    <a:lnTo>
                      <a:pt x="17" y="0"/>
                    </a:lnTo>
                    <a:lnTo>
                      <a:pt x="17" y="0"/>
                    </a:lnTo>
                    <a:lnTo>
                      <a:pt x="18" y="0"/>
                    </a:lnTo>
                    <a:lnTo>
                      <a:pt x="18" y="0"/>
                    </a:lnTo>
                    <a:lnTo>
                      <a:pt x="18" y="0"/>
                    </a:lnTo>
                    <a:lnTo>
                      <a:pt x="18" y="0"/>
                    </a:lnTo>
                    <a:lnTo>
                      <a:pt x="19" y="0"/>
                    </a:lnTo>
                    <a:lnTo>
                      <a:pt x="19" y="0"/>
                    </a:lnTo>
                    <a:lnTo>
                      <a:pt x="19" y="2"/>
                    </a:lnTo>
                  </a:path>
                </a:pathLst>
              </a:custGeom>
              <a:noFill/>
              <a:ln w="1">
                <a:solidFill>
                  <a:srgbClr val="1F1A17"/>
                </a:solidFill>
                <a:prstDash val="solid"/>
                <a:round/>
                <a:headEnd/>
                <a:tailEnd/>
              </a:ln>
            </p:spPr>
            <p:txBody>
              <a:bodyPr/>
              <a:lstStyle/>
              <a:p>
                <a:pPr>
                  <a:defRPr/>
                </a:pPr>
                <a:endParaRPr lang="en-US"/>
              </a:p>
            </p:txBody>
          </p:sp>
          <p:sp>
            <p:nvSpPr>
              <p:cNvPr id="408644" name="Freeform 68"/>
              <p:cNvSpPr>
                <a:spLocks/>
              </p:cNvSpPr>
              <p:nvPr/>
            </p:nvSpPr>
            <p:spPr bwMode="auto">
              <a:xfrm>
                <a:off x="1770" y="964"/>
                <a:ext cx="26" cy="49"/>
              </a:xfrm>
              <a:custGeom>
                <a:avLst/>
                <a:gdLst/>
                <a:ahLst/>
                <a:cxnLst>
                  <a:cxn ang="0">
                    <a:pos x="25" y="35"/>
                  </a:cxn>
                  <a:cxn ang="0">
                    <a:pos x="25" y="37"/>
                  </a:cxn>
                  <a:cxn ang="0">
                    <a:pos x="24" y="39"/>
                  </a:cxn>
                  <a:cxn ang="0">
                    <a:pos x="22" y="40"/>
                  </a:cxn>
                  <a:cxn ang="0">
                    <a:pos x="21" y="43"/>
                  </a:cxn>
                  <a:cxn ang="0">
                    <a:pos x="19" y="44"/>
                  </a:cxn>
                  <a:cxn ang="0">
                    <a:pos x="18" y="46"/>
                  </a:cxn>
                  <a:cxn ang="0">
                    <a:pos x="15" y="47"/>
                  </a:cxn>
                  <a:cxn ang="0">
                    <a:pos x="14" y="49"/>
                  </a:cxn>
                  <a:cxn ang="0">
                    <a:pos x="14" y="49"/>
                  </a:cxn>
                  <a:cxn ang="0">
                    <a:pos x="13" y="49"/>
                  </a:cxn>
                  <a:cxn ang="0">
                    <a:pos x="13" y="49"/>
                  </a:cxn>
                  <a:cxn ang="0">
                    <a:pos x="11" y="49"/>
                  </a:cxn>
                  <a:cxn ang="0">
                    <a:pos x="10" y="49"/>
                  </a:cxn>
                  <a:cxn ang="0">
                    <a:pos x="10" y="47"/>
                  </a:cxn>
                  <a:cxn ang="0">
                    <a:pos x="8" y="46"/>
                  </a:cxn>
                  <a:cxn ang="0">
                    <a:pos x="8" y="44"/>
                  </a:cxn>
                  <a:cxn ang="0">
                    <a:pos x="8" y="44"/>
                  </a:cxn>
                  <a:cxn ang="0">
                    <a:pos x="8" y="43"/>
                  </a:cxn>
                  <a:cxn ang="0">
                    <a:pos x="8" y="42"/>
                  </a:cxn>
                  <a:cxn ang="0">
                    <a:pos x="8" y="24"/>
                  </a:cxn>
                  <a:cxn ang="0">
                    <a:pos x="0" y="24"/>
                  </a:cxn>
                  <a:cxn ang="0">
                    <a:pos x="8" y="0"/>
                  </a:cxn>
                  <a:cxn ang="0">
                    <a:pos x="10" y="19"/>
                  </a:cxn>
                  <a:cxn ang="0">
                    <a:pos x="21" y="18"/>
                  </a:cxn>
                  <a:cxn ang="0">
                    <a:pos x="10" y="40"/>
                  </a:cxn>
                  <a:cxn ang="0">
                    <a:pos x="10" y="42"/>
                  </a:cxn>
                  <a:cxn ang="0">
                    <a:pos x="10" y="43"/>
                  </a:cxn>
                  <a:cxn ang="0">
                    <a:pos x="10" y="44"/>
                  </a:cxn>
                  <a:cxn ang="0">
                    <a:pos x="10" y="44"/>
                  </a:cxn>
                  <a:cxn ang="0">
                    <a:pos x="10" y="44"/>
                  </a:cxn>
                  <a:cxn ang="0">
                    <a:pos x="11" y="46"/>
                  </a:cxn>
                  <a:cxn ang="0">
                    <a:pos x="11" y="46"/>
                  </a:cxn>
                  <a:cxn ang="0">
                    <a:pos x="13" y="46"/>
                  </a:cxn>
                  <a:cxn ang="0">
                    <a:pos x="13" y="46"/>
                  </a:cxn>
                  <a:cxn ang="0">
                    <a:pos x="13" y="46"/>
                  </a:cxn>
                  <a:cxn ang="0">
                    <a:pos x="14" y="46"/>
                  </a:cxn>
                  <a:cxn ang="0">
                    <a:pos x="14" y="46"/>
                  </a:cxn>
                  <a:cxn ang="0">
                    <a:pos x="15" y="44"/>
                  </a:cxn>
                  <a:cxn ang="0">
                    <a:pos x="17" y="44"/>
                  </a:cxn>
                  <a:cxn ang="0">
                    <a:pos x="18" y="42"/>
                  </a:cxn>
                  <a:cxn ang="0">
                    <a:pos x="21" y="40"/>
                  </a:cxn>
                  <a:cxn ang="0">
                    <a:pos x="22" y="39"/>
                  </a:cxn>
                  <a:cxn ang="0">
                    <a:pos x="22" y="37"/>
                  </a:cxn>
                  <a:cxn ang="0">
                    <a:pos x="24" y="36"/>
                  </a:cxn>
                  <a:cxn ang="0">
                    <a:pos x="24" y="35"/>
                  </a:cxn>
                </a:cxnLst>
                <a:rect l="0" t="0" r="r" b="b"/>
                <a:pathLst>
                  <a:path w="26" h="49">
                    <a:moveTo>
                      <a:pt x="26" y="35"/>
                    </a:moveTo>
                    <a:lnTo>
                      <a:pt x="25" y="35"/>
                    </a:lnTo>
                    <a:lnTo>
                      <a:pt x="25" y="36"/>
                    </a:lnTo>
                    <a:lnTo>
                      <a:pt x="25" y="37"/>
                    </a:lnTo>
                    <a:lnTo>
                      <a:pt x="25" y="37"/>
                    </a:lnTo>
                    <a:lnTo>
                      <a:pt x="24" y="39"/>
                    </a:lnTo>
                    <a:lnTo>
                      <a:pt x="24" y="39"/>
                    </a:lnTo>
                    <a:lnTo>
                      <a:pt x="22" y="40"/>
                    </a:lnTo>
                    <a:lnTo>
                      <a:pt x="22" y="42"/>
                    </a:lnTo>
                    <a:lnTo>
                      <a:pt x="21" y="43"/>
                    </a:lnTo>
                    <a:lnTo>
                      <a:pt x="21" y="43"/>
                    </a:lnTo>
                    <a:lnTo>
                      <a:pt x="19" y="44"/>
                    </a:lnTo>
                    <a:lnTo>
                      <a:pt x="18" y="46"/>
                    </a:lnTo>
                    <a:lnTo>
                      <a:pt x="18" y="46"/>
                    </a:lnTo>
                    <a:lnTo>
                      <a:pt x="17" y="47"/>
                    </a:lnTo>
                    <a:lnTo>
                      <a:pt x="15" y="47"/>
                    </a:lnTo>
                    <a:lnTo>
                      <a:pt x="15" y="47"/>
                    </a:lnTo>
                    <a:lnTo>
                      <a:pt x="14" y="49"/>
                    </a:lnTo>
                    <a:lnTo>
                      <a:pt x="14" y="49"/>
                    </a:lnTo>
                    <a:lnTo>
                      <a:pt x="14" y="49"/>
                    </a:lnTo>
                    <a:lnTo>
                      <a:pt x="13" y="49"/>
                    </a:lnTo>
                    <a:lnTo>
                      <a:pt x="13" y="49"/>
                    </a:lnTo>
                    <a:lnTo>
                      <a:pt x="13" y="49"/>
                    </a:lnTo>
                    <a:lnTo>
                      <a:pt x="13" y="49"/>
                    </a:lnTo>
                    <a:lnTo>
                      <a:pt x="11" y="49"/>
                    </a:lnTo>
                    <a:lnTo>
                      <a:pt x="11" y="49"/>
                    </a:lnTo>
                    <a:lnTo>
                      <a:pt x="11" y="49"/>
                    </a:lnTo>
                    <a:lnTo>
                      <a:pt x="10" y="49"/>
                    </a:lnTo>
                    <a:lnTo>
                      <a:pt x="10" y="47"/>
                    </a:lnTo>
                    <a:lnTo>
                      <a:pt x="10" y="47"/>
                    </a:lnTo>
                    <a:lnTo>
                      <a:pt x="8" y="47"/>
                    </a:lnTo>
                    <a:lnTo>
                      <a:pt x="8" y="46"/>
                    </a:lnTo>
                    <a:lnTo>
                      <a:pt x="8" y="46"/>
                    </a:lnTo>
                    <a:lnTo>
                      <a:pt x="8" y="44"/>
                    </a:lnTo>
                    <a:lnTo>
                      <a:pt x="8" y="44"/>
                    </a:lnTo>
                    <a:lnTo>
                      <a:pt x="8" y="44"/>
                    </a:lnTo>
                    <a:lnTo>
                      <a:pt x="8" y="43"/>
                    </a:lnTo>
                    <a:lnTo>
                      <a:pt x="8" y="43"/>
                    </a:lnTo>
                    <a:lnTo>
                      <a:pt x="8" y="42"/>
                    </a:lnTo>
                    <a:lnTo>
                      <a:pt x="8" y="42"/>
                    </a:lnTo>
                    <a:lnTo>
                      <a:pt x="8" y="40"/>
                    </a:lnTo>
                    <a:lnTo>
                      <a:pt x="8" y="24"/>
                    </a:lnTo>
                    <a:lnTo>
                      <a:pt x="0" y="26"/>
                    </a:lnTo>
                    <a:lnTo>
                      <a:pt x="0" y="24"/>
                    </a:lnTo>
                    <a:lnTo>
                      <a:pt x="8" y="21"/>
                    </a:lnTo>
                    <a:lnTo>
                      <a:pt x="8" y="0"/>
                    </a:lnTo>
                    <a:lnTo>
                      <a:pt x="10" y="0"/>
                    </a:lnTo>
                    <a:lnTo>
                      <a:pt x="10" y="19"/>
                    </a:lnTo>
                    <a:lnTo>
                      <a:pt x="21" y="15"/>
                    </a:lnTo>
                    <a:lnTo>
                      <a:pt x="21" y="18"/>
                    </a:lnTo>
                    <a:lnTo>
                      <a:pt x="10" y="22"/>
                    </a:lnTo>
                    <a:lnTo>
                      <a:pt x="10" y="40"/>
                    </a:lnTo>
                    <a:lnTo>
                      <a:pt x="10" y="42"/>
                    </a:lnTo>
                    <a:lnTo>
                      <a:pt x="10" y="42"/>
                    </a:lnTo>
                    <a:lnTo>
                      <a:pt x="10" y="43"/>
                    </a:lnTo>
                    <a:lnTo>
                      <a:pt x="10" y="43"/>
                    </a:lnTo>
                    <a:lnTo>
                      <a:pt x="10" y="43"/>
                    </a:lnTo>
                    <a:lnTo>
                      <a:pt x="10" y="44"/>
                    </a:lnTo>
                    <a:lnTo>
                      <a:pt x="10" y="44"/>
                    </a:lnTo>
                    <a:lnTo>
                      <a:pt x="10" y="44"/>
                    </a:lnTo>
                    <a:lnTo>
                      <a:pt x="10" y="44"/>
                    </a:lnTo>
                    <a:lnTo>
                      <a:pt x="10" y="44"/>
                    </a:lnTo>
                    <a:lnTo>
                      <a:pt x="11" y="46"/>
                    </a:lnTo>
                    <a:lnTo>
                      <a:pt x="11" y="46"/>
                    </a:lnTo>
                    <a:lnTo>
                      <a:pt x="11" y="46"/>
                    </a:lnTo>
                    <a:lnTo>
                      <a:pt x="11" y="46"/>
                    </a:lnTo>
                    <a:lnTo>
                      <a:pt x="11" y="46"/>
                    </a:lnTo>
                    <a:lnTo>
                      <a:pt x="13" y="46"/>
                    </a:lnTo>
                    <a:lnTo>
                      <a:pt x="13" y="46"/>
                    </a:lnTo>
                    <a:lnTo>
                      <a:pt x="13" y="46"/>
                    </a:lnTo>
                    <a:lnTo>
                      <a:pt x="13" y="46"/>
                    </a:lnTo>
                    <a:lnTo>
                      <a:pt x="13" y="46"/>
                    </a:lnTo>
                    <a:lnTo>
                      <a:pt x="13" y="46"/>
                    </a:lnTo>
                    <a:lnTo>
                      <a:pt x="14" y="46"/>
                    </a:lnTo>
                    <a:lnTo>
                      <a:pt x="14" y="46"/>
                    </a:lnTo>
                    <a:lnTo>
                      <a:pt x="14" y="46"/>
                    </a:lnTo>
                    <a:lnTo>
                      <a:pt x="15" y="46"/>
                    </a:lnTo>
                    <a:lnTo>
                      <a:pt x="15" y="44"/>
                    </a:lnTo>
                    <a:lnTo>
                      <a:pt x="17" y="44"/>
                    </a:lnTo>
                    <a:lnTo>
                      <a:pt x="17" y="44"/>
                    </a:lnTo>
                    <a:lnTo>
                      <a:pt x="18" y="43"/>
                    </a:lnTo>
                    <a:lnTo>
                      <a:pt x="18" y="42"/>
                    </a:lnTo>
                    <a:lnTo>
                      <a:pt x="19" y="42"/>
                    </a:lnTo>
                    <a:lnTo>
                      <a:pt x="21" y="40"/>
                    </a:lnTo>
                    <a:lnTo>
                      <a:pt x="21" y="39"/>
                    </a:lnTo>
                    <a:lnTo>
                      <a:pt x="22" y="39"/>
                    </a:lnTo>
                    <a:lnTo>
                      <a:pt x="22" y="37"/>
                    </a:lnTo>
                    <a:lnTo>
                      <a:pt x="22" y="37"/>
                    </a:lnTo>
                    <a:lnTo>
                      <a:pt x="22" y="36"/>
                    </a:lnTo>
                    <a:lnTo>
                      <a:pt x="24" y="36"/>
                    </a:lnTo>
                    <a:lnTo>
                      <a:pt x="24" y="35"/>
                    </a:lnTo>
                    <a:lnTo>
                      <a:pt x="24" y="35"/>
                    </a:lnTo>
                    <a:lnTo>
                      <a:pt x="26" y="35"/>
                    </a:lnTo>
                  </a:path>
                </a:pathLst>
              </a:custGeom>
              <a:noFill/>
              <a:ln w="1">
                <a:solidFill>
                  <a:srgbClr val="1F1A17"/>
                </a:solidFill>
                <a:prstDash val="solid"/>
                <a:round/>
                <a:headEnd/>
                <a:tailEnd/>
              </a:ln>
            </p:spPr>
            <p:txBody>
              <a:bodyPr/>
              <a:lstStyle/>
              <a:p>
                <a:pPr>
                  <a:defRPr/>
                </a:pPr>
                <a:endParaRPr lang="en-US"/>
              </a:p>
            </p:txBody>
          </p:sp>
          <p:sp>
            <p:nvSpPr>
              <p:cNvPr id="408645" name="Freeform 69"/>
              <p:cNvSpPr>
                <a:spLocks/>
              </p:cNvSpPr>
              <p:nvPr/>
            </p:nvSpPr>
            <p:spPr bwMode="auto">
              <a:xfrm>
                <a:off x="1795" y="979"/>
                <a:ext cx="29" cy="34"/>
              </a:xfrm>
              <a:custGeom>
                <a:avLst/>
                <a:gdLst/>
                <a:ahLst/>
                <a:cxnLst>
                  <a:cxn ang="0">
                    <a:pos x="29" y="21"/>
                  </a:cxn>
                  <a:cxn ang="0">
                    <a:pos x="29" y="22"/>
                  </a:cxn>
                  <a:cxn ang="0">
                    <a:pos x="28" y="22"/>
                  </a:cxn>
                  <a:cxn ang="0">
                    <a:pos x="26" y="25"/>
                  </a:cxn>
                  <a:cxn ang="0">
                    <a:pos x="24" y="27"/>
                  </a:cxn>
                  <a:cxn ang="0">
                    <a:pos x="19" y="29"/>
                  </a:cxn>
                  <a:cxn ang="0">
                    <a:pos x="15" y="31"/>
                  </a:cxn>
                  <a:cxn ang="0">
                    <a:pos x="11" y="32"/>
                  </a:cxn>
                  <a:cxn ang="0">
                    <a:pos x="7" y="34"/>
                  </a:cxn>
                  <a:cxn ang="0">
                    <a:pos x="4" y="34"/>
                  </a:cxn>
                  <a:cxn ang="0">
                    <a:pos x="1" y="31"/>
                  </a:cxn>
                  <a:cxn ang="0">
                    <a:pos x="0" y="27"/>
                  </a:cxn>
                  <a:cxn ang="0">
                    <a:pos x="3" y="22"/>
                  </a:cxn>
                  <a:cxn ang="0">
                    <a:pos x="7" y="18"/>
                  </a:cxn>
                  <a:cxn ang="0">
                    <a:pos x="14" y="16"/>
                  </a:cxn>
                  <a:cxn ang="0">
                    <a:pos x="19" y="13"/>
                  </a:cxn>
                  <a:cxn ang="0">
                    <a:pos x="25" y="11"/>
                  </a:cxn>
                  <a:cxn ang="0">
                    <a:pos x="26" y="7"/>
                  </a:cxn>
                  <a:cxn ang="0">
                    <a:pos x="26" y="6"/>
                  </a:cxn>
                  <a:cxn ang="0">
                    <a:pos x="25" y="4"/>
                  </a:cxn>
                  <a:cxn ang="0">
                    <a:pos x="24" y="3"/>
                  </a:cxn>
                  <a:cxn ang="0">
                    <a:pos x="22" y="3"/>
                  </a:cxn>
                  <a:cxn ang="0">
                    <a:pos x="21" y="3"/>
                  </a:cxn>
                  <a:cxn ang="0">
                    <a:pos x="19" y="3"/>
                  </a:cxn>
                  <a:cxn ang="0">
                    <a:pos x="17" y="4"/>
                  </a:cxn>
                  <a:cxn ang="0">
                    <a:pos x="12" y="6"/>
                  </a:cxn>
                  <a:cxn ang="0">
                    <a:pos x="8" y="7"/>
                  </a:cxn>
                  <a:cxn ang="0">
                    <a:pos x="7" y="7"/>
                  </a:cxn>
                  <a:cxn ang="0">
                    <a:pos x="4" y="7"/>
                  </a:cxn>
                  <a:cxn ang="0">
                    <a:pos x="6" y="6"/>
                  </a:cxn>
                  <a:cxn ang="0">
                    <a:pos x="8" y="4"/>
                  </a:cxn>
                  <a:cxn ang="0">
                    <a:pos x="12" y="3"/>
                  </a:cxn>
                  <a:cxn ang="0">
                    <a:pos x="17" y="2"/>
                  </a:cxn>
                  <a:cxn ang="0">
                    <a:pos x="19" y="0"/>
                  </a:cxn>
                  <a:cxn ang="0">
                    <a:pos x="21" y="0"/>
                  </a:cxn>
                  <a:cxn ang="0">
                    <a:pos x="21" y="0"/>
                  </a:cxn>
                  <a:cxn ang="0">
                    <a:pos x="22" y="0"/>
                  </a:cxn>
                  <a:cxn ang="0">
                    <a:pos x="24" y="2"/>
                  </a:cxn>
                  <a:cxn ang="0">
                    <a:pos x="25" y="3"/>
                  </a:cxn>
                  <a:cxn ang="0">
                    <a:pos x="28" y="4"/>
                  </a:cxn>
                  <a:cxn ang="0">
                    <a:pos x="28" y="6"/>
                  </a:cxn>
                  <a:cxn ang="0">
                    <a:pos x="28" y="9"/>
                  </a:cxn>
                  <a:cxn ang="0">
                    <a:pos x="28" y="11"/>
                  </a:cxn>
                  <a:cxn ang="0">
                    <a:pos x="28" y="11"/>
                  </a:cxn>
                  <a:cxn ang="0">
                    <a:pos x="29" y="11"/>
                  </a:cxn>
                  <a:cxn ang="0">
                    <a:pos x="29" y="11"/>
                  </a:cxn>
                  <a:cxn ang="0">
                    <a:pos x="29" y="13"/>
                  </a:cxn>
                  <a:cxn ang="0">
                    <a:pos x="28" y="13"/>
                  </a:cxn>
                </a:cxnLst>
                <a:rect l="0" t="0" r="r" b="b"/>
                <a:pathLst>
                  <a:path w="29" h="34">
                    <a:moveTo>
                      <a:pt x="29" y="21"/>
                    </a:moveTo>
                    <a:lnTo>
                      <a:pt x="29" y="21"/>
                    </a:lnTo>
                    <a:lnTo>
                      <a:pt x="29" y="21"/>
                    </a:lnTo>
                    <a:lnTo>
                      <a:pt x="29" y="21"/>
                    </a:lnTo>
                    <a:lnTo>
                      <a:pt x="29" y="22"/>
                    </a:lnTo>
                    <a:lnTo>
                      <a:pt x="29" y="22"/>
                    </a:lnTo>
                    <a:lnTo>
                      <a:pt x="29" y="22"/>
                    </a:lnTo>
                    <a:lnTo>
                      <a:pt x="28" y="22"/>
                    </a:lnTo>
                    <a:lnTo>
                      <a:pt x="28" y="22"/>
                    </a:lnTo>
                    <a:lnTo>
                      <a:pt x="28" y="34"/>
                    </a:lnTo>
                    <a:lnTo>
                      <a:pt x="26" y="34"/>
                    </a:lnTo>
                    <a:lnTo>
                      <a:pt x="26" y="25"/>
                    </a:lnTo>
                    <a:lnTo>
                      <a:pt x="25" y="25"/>
                    </a:lnTo>
                    <a:lnTo>
                      <a:pt x="24" y="27"/>
                    </a:lnTo>
                    <a:lnTo>
                      <a:pt x="24" y="27"/>
                    </a:lnTo>
                    <a:lnTo>
                      <a:pt x="22" y="28"/>
                    </a:lnTo>
                    <a:lnTo>
                      <a:pt x="21" y="28"/>
                    </a:lnTo>
                    <a:lnTo>
                      <a:pt x="19" y="29"/>
                    </a:lnTo>
                    <a:lnTo>
                      <a:pt x="18" y="29"/>
                    </a:lnTo>
                    <a:lnTo>
                      <a:pt x="17" y="31"/>
                    </a:lnTo>
                    <a:lnTo>
                      <a:pt x="15" y="31"/>
                    </a:lnTo>
                    <a:lnTo>
                      <a:pt x="14" y="32"/>
                    </a:lnTo>
                    <a:lnTo>
                      <a:pt x="12" y="32"/>
                    </a:lnTo>
                    <a:lnTo>
                      <a:pt x="11" y="32"/>
                    </a:lnTo>
                    <a:lnTo>
                      <a:pt x="10" y="34"/>
                    </a:lnTo>
                    <a:lnTo>
                      <a:pt x="8" y="34"/>
                    </a:lnTo>
                    <a:lnTo>
                      <a:pt x="7" y="34"/>
                    </a:lnTo>
                    <a:lnTo>
                      <a:pt x="7" y="34"/>
                    </a:lnTo>
                    <a:lnTo>
                      <a:pt x="4" y="34"/>
                    </a:lnTo>
                    <a:lnTo>
                      <a:pt x="4" y="34"/>
                    </a:lnTo>
                    <a:lnTo>
                      <a:pt x="3" y="32"/>
                    </a:lnTo>
                    <a:lnTo>
                      <a:pt x="1" y="32"/>
                    </a:lnTo>
                    <a:lnTo>
                      <a:pt x="1" y="31"/>
                    </a:lnTo>
                    <a:lnTo>
                      <a:pt x="1" y="29"/>
                    </a:lnTo>
                    <a:lnTo>
                      <a:pt x="0" y="28"/>
                    </a:lnTo>
                    <a:lnTo>
                      <a:pt x="0" y="27"/>
                    </a:lnTo>
                    <a:lnTo>
                      <a:pt x="1" y="25"/>
                    </a:lnTo>
                    <a:lnTo>
                      <a:pt x="1" y="24"/>
                    </a:lnTo>
                    <a:lnTo>
                      <a:pt x="3" y="22"/>
                    </a:lnTo>
                    <a:lnTo>
                      <a:pt x="4" y="21"/>
                    </a:lnTo>
                    <a:lnTo>
                      <a:pt x="6" y="20"/>
                    </a:lnTo>
                    <a:lnTo>
                      <a:pt x="7" y="18"/>
                    </a:lnTo>
                    <a:lnTo>
                      <a:pt x="10" y="17"/>
                    </a:lnTo>
                    <a:lnTo>
                      <a:pt x="11" y="16"/>
                    </a:lnTo>
                    <a:lnTo>
                      <a:pt x="14" y="16"/>
                    </a:lnTo>
                    <a:lnTo>
                      <a:pt x="15" y="14"/>
                    </a:lnTo>
                    <a:lnTo>
                      <a:pt x="18" y="14"/>
                    </a:lnTo>
                    <a:lnTo>
                      <a:pt x="19" y="13"/>
                    </a:lnTo>
                    <a:lnTo>
                      <a:pt x="21" y="13"/>
                    </a:lnTo>
                    <a:lnTo>
                      <a:pt x="22" y="11"/>
                    </a:lnTo>
                    <a:lnTo>
                      <a:pt x="25" y="11"/>
                    </a:lnTo>
                    <a:lnTo>
                      <a:pt x="26" y="11"/>
                    </a:lnTo>
                    <a:lnTo>
                      <a:pt x="26" y="9"/>
                    </a:lnTo>
                    <a:lnTo>
                      <a:pt x="26" y="7"/>
                    </a:lnTo>
                    <a:lnTo>
                      <a:pt x="26" y="7"/>
                    </a:lnTo>
                    <a:lnTo>
                      <a:pt x="26" y="6"/>
                    </a:lnTo>
                    <a:lnTo>
                      <a:pt x="26" y="6"/>
                    </a:lnTo>
                    <a:lnTo>
                      <a:pt x="25" y="6"/>
                    </a:lnTo>
                    <a:lnTo>
                      <a:pt x="25" y="6"/>
                    </a:lnTo>
                    <a:lnTo>
                      <a:pt x="25" y="4"/>
                    </a:lnTo>
                    <a:lnTo>
                      <a:pt x="25" y="4"/>
                    </a:lnTo>
                    <a:lnTo>
                      <a:pt x="24" y="4"/>
                    </a:lnTo>
                    <a:lnTo>
                      <a:pt x="24" y="3"/>
                    </a:lnTo>
                    <a:lnTo>
                      <a:pt x="24" y="3"/>
                    </a:lnTo>
                    <a:lnTo>
                      <a:pt x="24" y="3"/>
                    </a:lnTo>
                    <a:lnTo>
                      <a:pt x="22" y="3"/>
                    </a:lnTo>
                    <a:lnTo>
                      <a:pt x="22" y="3"/>
                    </a:lnTo>
                    <a:lnTo>
                      <a:pt x="22" y="3"/>
                    </a:lnTo>
                    <a:lnTo>
                      <a:pt x="21" y="3"/>
                    </a:lnTo>
                    <a:lnTo>
                      <a:pt x="21" y="3"/>
                    </a:lnTo>
                    <a:lnTo>
                      <a:pt x="19" y="3"/>
                    </a:lnTo>
                    <a:lnTo>
                      <a:pt x="19" y="3"/>
                    </a:lnTo>
                    <a:lnTo>
                      <a:pt x="18" y="3"/>
                    </a:lnTo>
                    <a:lnTo>
                      <a:pt x="17" y="3"/>
                    </a:lnTo>
                    <a:lnTo>
                      <a:pt x="17" y="4"/>
                    </a:lnTo>
                    <a:lnTo>
                      <a:pt x="15" y="4"/>
                    </a:lnTo>
                    <a:lnTo>
                      <a:pt x="14" y="4"/>
                    </a:lnTo>
                    <a:lnTo>
                      <a:pt x="12" y="6"/>
                    </a:lnTo>
                    <a:lnTo>
                      <a:pt x="11" y="6"/>
                    </a:lnTo>
                    <a:lnTo>
                      <a:pt x="10" y="6"/>
                    </a:lnTo>
                    <a:lnTo>
                      <a:pt x="8" y="7"/>
                    </a:lnTo>
                    <a:lnTo>
                      <a:pt x="8" y="7"/>
                    </a:lnTo>
                    <a:lnTo>
                      <a:pt x="7" y="7"/>
                    </a:lnTo>
                    <a:lnTo>
                      <a:pt x="7" y="7"/>
                    </a:lnTo>
                    <a:lnTo>
                      <a:pt x="7" y="7"/>
                    </a:lnTo>
                    <a:lnTo>
                      <a:pt x="4" y="7"/>
                    </a:lnTo>
                    <a:lnTo>
                      <a:pt x="4" y="7"/>
                    </a:lnTo>
                    <a:lnTo>
                      <a:pt x="6" y="7"/>
                    </a:lnTo>
                    <a:lnTo>
                      <a:pt x="6" y="6"/>
                    </a:lnTo>
                    <a:lnTo>
                      <a:pt x="6" y="6"/>
                    </a:lnTo>
                    <a:lnTo>
                      <a:pt x="7" y="6"/>
                    </a:lnTo>
                    <a:lnTo>
                      <a:pt x="8" y="4"/>
                    </a:lnTo>
                    <a:lnTo>
                      <a:pt x="8" y="4"/>
                    </a:lnTo>
                    <a:lnTo>
                      <a:pt x="10" y="4"/>
                    </a:lnTo>
                    <a:lnTo>
                      <a:pt x="11" y="3"/>
                    </a:lnTo>
                    <a:lnTo>
                      <a:pt x="12" y="3"/>
                    </a:lnTo>
                    <a:lnTo>
                      <a:pt x="14" y="3"/>
                    </a:lnTo>
                    <a:lnTo>
                      <a:pt x="15" y="2"/>
                    </a:lnTo>
                    <a:lnTo>
                      <a:pt x="17" y="2"/>
                    </a:lnTo>
                    <a:lnTo>
                      <a:pt x="18" y="2"/>
                    </a:lnTo>
                    <a:lnTo>
                      <a:pt x="18" y="2"/>
                    </a:lnTo>
                    <a:lnTo>
                      <a:pt x="19" y="0"/>
                    </a:lnTo>
                    <a:lnTo>
                      <a:pt x="19" y="0"/>
                    </a:lnTo>
                    <a:lnTo>
                      <a:pt x="21" y="0"/>
                    </a:lnTo>
                    <a:lnTo>
                      <a:pt x="21" y="0"/>
                    </a:lnTo>
                    <a:lnTo>
                      <a:pt x="21" y="0"/>
                    </a:lnTo>
                    <a:lnTo>
                      <a:pt x="21" y="0"/>
                    </a:lnTo>
                    <a:lnTo>
                      <a:pt x="21" y="0"/>
                    </a:lnTo>
                    <a:lnTo>
                      <a:pt x="21" y="0"/>
                    </a:lnTo>
                    <a:lnTo>
                      <a:pt x="21" y="0"/>
                    </a:lnTo>
                    <a:lnTo>
                      <a:pt x="22" y="0"/>
                    </a:lnTo>
                    <a:lnTo>
                      <a:pt x="22" y="0"/>
                    </a:lnTo>
                    <a:lnTo>
                      <a:pt x="24" y="2"/>
                    </a:lnTo>
                    <a:lnTo>
                      <a:pt x="24" y="2"/>
                    </a:lnTo>
                    <a:lnTo>
                      <a:pt x="25" y="2"/>
                    </a:lnTo>
                    <a:lnTo>
                      <a:pt x="25" y="2"/>
                    </a:lnTo>
                    <a:lnTo>
                      <a:pt x="25" y="3"/>
                    </a:lnTo>
                    <a:lnTo>
                      <a:pt x="26" y="3"/>
                    </a:lnTo>
                    <a:lnTo>
                      <a:pt x="26" y="3"/>
                    </a:lnTo>
                    <a:lnTo>
                      <a:pt x="28" y="4"/>
                    </a:lnTo>
                    <a:lnTo>
                      <a:pt x="28" y="4"/>
                    </a:lnTo>
                    <a:lnTo>
                      <a:pt x="28" y="6"/>
                    </a:lnTo>
                    <a:lnTo>
                      <a:pt x="28" y="6"/>
                    </a:lnTo>
                    <a:lnTo>
                      <a:pt x="28" y="7"/>
                    </a:lnTo>
                    <a:lnTo>
                      <a:pt x="28" y="7"/>
                    </a:lnTo>
                    <a:lnTo>
                      <a:pt x="28" y="9"/>
                    </a:lnTo>
                    <a:lnTo>
                      <a:pt x="28" y="11"/>
                    </a:lnTo>
                    <a:lnTo>
                      <a:pt x="28" y="11"/>
                    </a:lnTo>
                    <a:lnTo>
                      <a:pt x="28" y="11"/>
                    </a:lnTo>
                    <a:lnTo>
                      <a:pt x="28" y="11"/>
                    </a:lnTo>
                    <a:lnTo>
                      <a:pt x="28" y="11"/>
                    </a:lnTo>
                    <a:lnTo>
                      <a:pt x="28" y="11"/>
                    </a:lnTo>
                    <a:lnTo>
                      <a:pt x="29" y="11"/>
                    </a:lnTo>
                    <a:lnTo>
                      <a:pt x="29" y="11"/>
                    </a:lnTo>
                    <a:lnTo>
                      <a:pt x="29" y="11"/>
                    </a:lnTo>
                    <a:lnTo>
                      <a:pt x="29" y="11"/>
                    </a:lnTo>
                    <a:lnTo>
                      <a:pt x="29" y="11"/>
                    </a:lnTo>
                    <a:lnTo>
                      <a:pt x="29" y="11"/>
                    </a:lnTo>
                    <a:lnTo>
                      <a:pt x="29" y="13"/>
                    </a:lnTo>
                    <a:lnTo>
                      <a:pt x="29" y="13"/>
                    </a:lnTo>
                    <a:lnTo>
                      <a:pt x="29" y="13"/>
                    </a:lnTo>
                    <a:lnTo>
                      <a:pt x="29" y="13"/>
                    </a:lnTo>
                    <a:lnTo>
                      <a:pt x="29" y="13"/>
                    </a:lnTo>
                    <a:lnTo>
                      <a:pt x="28" y="13"/>
                    </a:lnTo>
                    <a:lnTo>
                      <a:pt x="28" y="21"/>
                    </a:lnTo>
                    <a:lnTo>
                      <a:pt x="29" y="21"/>
                    </a:lnTo>
                  </a:path>
                </a:pathLst>
              </a:custGeom>
              <a:noFill/>
              <a:ln w="1">
                <a:solidFill>
                  <a:srgbClr val="1F1A17"/>
                </a:solidFill>
                <a:prstDash val="solid"/>
                <a:round/>
                <a:headEnd/>
                <a:tailEnd/>
              </a:ln>
            </p:spPr>
            <p:txBody>
              <a:bodyPr/>
              <a:lstStyle/>
              <a:p>
                <a:pPr>
                  <a:defRPr/>
                </a:pPr>
                <a:endParaRPr lang="en-US"/>
              </a:p>
            </p:txBody>
          </p:sp>
          <p:sp>
            <p:nvSpPr>
              <p:cNvPr id="408646" name="Freeform 70"/>
              <p:cNvSpPr>
                <a:spLocks/>
              </p:cNvSpPr>
              <p:nvPr/>
            </p:nvSpPr>
            <p:spPr bwMode="auto">
              <a:xfrm>
                <a:off x="1798" y="993"/>
                <a:ext cx="23" cy="18"/>
              </a:xfrm>
              <a:custGeom>
                <a:avLst/>
                <a:gdLst/>
                <a:ahLst/>
                <a:cxnLst>
                  <a:cxn ang="0">
                    <a:pos x="23" y="8"/>
                  </a:cxn>
                  <a:cxn ang="0">
                    <a:pos x="23" y="0"/>
                  </a:cxn>
                  <a:cxn ang="0">
                    <a:pos x="22" y="0"/>
                  </a:cxn>
                  <a:cxn ang="0">
                    <a:pos x="19" y="0"/>
                  </a:cxn>
                  <a:cxn ang="0">
                    <a:pos x="18" y="0"/>
                  </a:cxn>
                  <a:cxn ang="0">
                    <a:pos x="16" y="2"/>
                  </a:cxn>
                  <a:cxn ang="0">
                    <a:pos x="15" y="2"/>
                  </a:cxn>
                  <a:cxn ang="0">
                    <a:pos x="14" y="2"/>
                  </a:cxn>
                  <a:cxn ang="0">
                    <a:pos x="12" y="3"/>
                  </a:cxn>
                  <a:cxn ang="0">
                    <a:pos x="9" y="3"/>
                  </a:cxn>
                  <a:cxn ang="0">
                    <a:pos x="8" y="4"/>
                  </a:cxn>
                  <a:cxn ang="0">
                    <a:pos x="5" y="6"/>
                  </a:cxn>
                  <a:cxn ang="0">
                    <a:pos x="4" y="7"/>
                  </a:cxn>
                  <a:cxn ang="0">
                    <a:pos x="3" y="8"/>
                  </a:cxn>
                  <a:cxn ang="0">
                    <a:pos x="1" y="10"/>
                  </a:cxn>
                  <a:cxn ang="0">
                    <a:pos x="1" y="10"/>
                  </a:cxn>
                  <a:cxn ang="0">
                    <a:pos x="0" y="11"/>
                  </a:cxn>
                  <a:cxn ang="0">
                    <a:pos x="0" y="13"/>
                  </a:cxn>
                  <a:cxn ang="0">
                    <a:pos x="0" y="14"/>
                  </a:cxn>
                  <a:cxn ang="0">
                    <a:pos x="0" y="15"/>
                  </a:cxn>
                  <a:cxn ang="0">
                    <a:pos x="0" y="15"/>
                  </a:cxn>
                  <a:cxn ang="0">
                    <a:pos x="0" y="17"/>
                  </a:cxn>
                  <a:cxn ang="0">
                    <a:pos x="1" y="17"/>
                  </a:cxn>
                  <a:cxn ang="0">
                    <a:pos x="1" y="17"/>
                  </a:cxn>
                  <a:cxn ang="0">
                    <a:pos x="3" y="18"/>
                  </a:cxn>
                  <a:cxn ang="0">
                    <a:pos x="4" y="18"/>
                  </a:cxn>
                  <a:cxn ang="0">
                    <a:pos x="5" y="18"/>
                  </a:cxn>
                  <a:cxn ang="0">
                    <a:pos x="5" y="17"/>
                  </a:cxn>
                  <a:cxn ang="0">
                    <a:pos x="7" y="17"/>
                  </a:cxn>
                  <a:cxn ang="0">
                    <a:pos x="8" y="17"/>
                  </a:cxn>
                  <a:cxn ang="0">
                    <a:pos x="9" y="17"/>
                  </a:cxn>
                  <a:cxn ang="0">
                    <a:pos x="11" y="15"/>
                  </a:cxn>
                  <a:cxn ang="0">
                    <a:pos x="14" y="15"/>
                  </a:cxn>
                  <a:cxn ang="0">
                    <a:pos x="15" y="14"/>
                  </a:cxn>
                  <a:cxn ang="0">
                    <a:pos x="16" y="13"/>
                  </a:cxn>
                  <a:cxn ang="0">
                    <a:pos x="18" y="13"/>
                  </a:cxn>
                  <a:cxn ang="0">
                    <a:pos x="19" y="11"/>
                  </a:cxn>
                  <a:cxn ang="0">
                    <a:pos x="21" y="11"/>
                  </a:cxn>
                  <a:cxn ang="0">
                    <a:pos x="21" y="10"/>
                  </a:cxn>
                  <a:cxn ang="0">
                    <a:pos x="22" y="10"/>
                  </a:cxn>
                  <a:cxn ang="0">
                    <a:pos x="22" y="8"/>
                  </a:cxn>
                  <a:cxn ang="0">
                    <a:pos x="23" y="8"/>
                  </a:cxn>
                </a:cxnLst>
                <a:rect l="0" t="0" r="r" b="b"/>
                <a:pathLst>
                  <a:path w="23" h="18">
                    <a:moveTo>
                      <a:pt x="23" y="8"/>
                    </a:moveTo>
                    <a:lnTo>
                      <a:pt x="23" y="0"/>
                    </a:lnTo>
                    <a:lnTo>
                      <a:pt x="22" y="0"/>
                    </a:lnTo>
                    <a:lnTo>
                      <a:pt x="19" y="0"/>
                    </a:lnTo>
                    <a:lnTo>
                      <a:pt x="18" y="0"/>
                    </a:lnTo>
                    <a:lnTo>
                      <a:pt x="16" y="2"/>
                    </a:lnTo>
                    <a:lnTo>
                      <a:pt x="15" y="2"/>
                    </a:lnTo>
                    <a:lnTo>
                      <a:pt x="14" y="2"/>
                    </a:lnTo>
                    <a:lnTo>
                      <a:pt x="12" y="3"/>
                    </a:lnTo>
                    <a:lnTo>
                      <a:pt x="9" y="3"/>
                    </a:lnTo>
                    <a:lnTo>
                      <a:pt x="8" y="4"/>
                    </a:lnTo>
                    <a:lnTo>
                      <a:pt x="5" y="6"/>
                    </a:lnTo>
                    <a:lnTo>
                      <a:pt x="4" y="7"/>
                    </a:lnTo>
                    <a:lnTo>
                      <a:pt x="3" y="8"/>
                    </a:lnTo>
                    <a:lnTo>
                      <a:pt x="1" y="10"/>
                    </a:lnTo>
                    <a:lnTo>
                      <a:pt x="1" y="10"/>
                    </a:lnTo>
                    <a:lnTo>
                      <a:pt x="0" y="11"/>
                    </a:lnTo>
                    <a:lnTo>
                      <a:pt x="0" y="13"/>
                    </a:lnTo>
                    <a:lnTo>
                      <a:pt x="0" y="14"/>
                    </a:lnTo>
                    <a:lnTo>
                      <a:pt x="0" y="15"/>
                    </a:lnTo>
                    <a:lnTo>
                      <a:pt x="0" y="15"/>
                    </a:lnTo>
                    <a:lnTo>
                      <a:pt x="0" y="17"/>
                    </a:lnTo>
                    <a:lnTo>
                      <a:pt x="1" y="17"/>
                    </a:lnTo>
                    <a:lnTo>
                      <a:pt x="1" y="17"/>
                    </a:lnTo>
                    <a:lnTo>
                      <a:pt x="3" y="18"/>
                    </a:lnTo>
                    <a:lnTo>
                      <a:pt x="4" y="18"/>
                    </a:lnTo>
                    <a:lnTo>
                      <a:pt x="5" y="18"/>
                    </a:lnTo>
                    <a:lnTo>
                      <a:pt x="5" y="17"/>
                    </a:lnTo>
                    <a:lnTo>
                      <a:pt x="7" y="17"/>
                    </a:lnTo>
                    <a:lnTo>
                      <a:pt x="8" y="17"/>
                    </a:lnTo>
                    <a:lnTo>
                      <a:pt x="9" y="17"/>
                    </a:lnTo>
                    <a:lnTo>
                      <a:pt x="11" y="15"/>
                    </a:lnTo>
                    <a:lnTo>
                      <a:pt x="14" y="15"/>
                    </a:lnTo>
                    <a:lnTo>
                      <a:pt x="15" y="14"/>
                    </a:lnTo>
                    <a:lnTo>
                      <a:pt x="16" y="13"/>
                    </a:lnTo>
                    <a:lnTo>
                      <a:pt x="18" y="13"/>
                    </a:lnTo>
                    <a:lnTo>
                      <a:pt x="19" y="11"/>
                    </a:lnTo>
                    <a:lnTo>
                      <a:pt x="21" y="11"/>
                    </a:lnTo>
                    <a:lnTo>
                      <a:pt x="21" y="10"/>
                    </a:lnTo>
                    <a:lnTo>
                      <a:pt x="22" y="10"/>
                    </a:lnTo>
                    <a:lnTo>
                      <a:pt x="22" y="8"/>
                    </a:lnTo>
                    <a:lnTo>
                      <a:pt x="23" y="8"/>
                    </a:lnTo>
                  </a:path>
                </a:pathLst>
              </a:custGeom>
              <a:noFill/>
              <a:ln w="1">
                <a:solidFill>
                  <a:srgbClr val="1F1A17"/>
                </a:solidFill>
                <a:prstDash val="solid"/>
                <a:round/>
                <a:headEnd/>
                <a:tailEnd/>
              </a:ln>
            </p:spPr>
            <p:txBody>
              <a:bodyPr/>
              <a:lstStyle/>
              <a:p>
                <a:pPr>
                  <a:defRPr/>
                </a:pPr>
                <a:endParaRPr lang="en-US"/>
              </a:p>
            </p:txBody>
          </p:sp>
          <p:sp>
            <p:nvSpPr>
              <p:cNvPr id="408647" name="Freeform 71"/>
              <p:cNvSpPr>
                <a:spLocks/>
              </p:cNvSpPr>
              <p:nvPr/>
            </p:nvSpPr>
            <p:spPr bwMode="auto">
              <a:xfrm>
                <a:off x="1828" y="954"/>
                <a:ext cx="27" cy="59"/>
              </a:xfrm>
              <a:custGeom>
                <a:avLst/>
                <a:gdLst/>
                <a:ahLst/>
                <a:cxnLst>
                  <a:cxn ang="0">
                    <a:pos x="25" y="39"/>
                  </a:cxn>
                  <a:cxn ang="0">
                    <a:pos x="25" y="42"/>
                  </a:cxn>
                  <a:cxn ang="0">
                    <a:pos x="24" y="45"/>
                  </a:cxn>
                  <a:cxn ang="0">
                    <a:pos x="21" y="47"/>
                  </a:cxn>
                  <a:cxn ang="0">
                    <a:pos x="20" y="50"/>
                  </a:cxn>
                  <a:cxn ang="0">
                    <a:pos x="17" y="52"/>
                  </a:cxn>
                  <a:cxn ang="0">
                    <a:pos x="14" y="53"/>
                  </a:cxn>
                  <a:cxn ang="0">
                    <a:pos x="11" y="56"/>
                  </a:cxn>
                  <a:cxn ang="0">
                    <a:pos x="9" y="57"/>
                  </a:cxn>
                  <a:cxn ang="0">
                    <a:pos x="6" y="57"/>
                  </a:cxn>
                  <a:cxn ang="0">
                    <a:pos x="4" y="59"/>
                  </a:cxn>
                  <a:cxn ang="0">
                    <a:pos x="3" y="59"/>
                  </a:cxn>
                  <a:cxn ang="0">
                    <a:pos x="3" y="59"/>
                  </a:cxn>
                  <a:cxn ang="0">
                    <a:pos x="3" y="59"/>
                  </a:cxn>
                  <a:cxn ang="0">
                    <a:pos x="2" y="59"/>
                  </a:cxn>
                  <a:cxn ang="0">
                    <a:pos x="2" y="59"/>
                  </a:cxn>
                  <a:cxn ang="0">
                    <a:pos x="3" y="59"/>
                  </a:cxn>
                  <a:cxn ang="0">
                    <a:pos x="2" y="36"/>
                  </a:cxn>
                  <a:cxn ang="0">
                    <a:pos x="0" y="35"/>
                  </a:cxn>
                  <a:cxn ang="0">
                    <a:pos x="0" y="35"/>
                  </a:cxn>
                  <a:cxn ang="0">
                    <a:pos x="0" y="35"/>
                  </a:cxn>
                  <a:cxn ang="0">
                    <a:pos x="2" y="35"/>
                  </a:cxn>
                  <a:cxn ang="0">
                    <a:pos x="2" y="0"/>
                  </a:cxn>
                  <a:cxn ang="0">
                    <a:pos x="3" y="34"/>
                  </a:cxn>
                  <a:cxn ang="0">
                    <a:pos x="6" y="34"/>
                  </a:cxn>
                  <a:cxn ang="0">
                    <a:pos x="9" y="32"/>
                  </a:cxn>
                  <a:cxn ang="0">
                    <a:pos x="10" y="31"/>
                  </a:cxn>
                  <a:cxn ang="0">
                    <a:pos x="10" y="31"/>
                  </a:cxn>
                  <a:cxn ang="0">
                    <a:pos x="13" y="29"/>
                  </a:cxn>
                  <a:cxn ang="0">
                    <a:pos x="16" y="29"/>
                  </a:cxn>
                  <a:cxn ang="0">
                    <a:pos x="17" y="29"/>
                  </a:cxn>
                  <a:cxn ang="0">
                    <a:pos x="20" y="28"/>
                  </a:cxn>
                  <a:cxn ang="0">
                    <a:pos x="22" y="29"/>
                  </a:cxn>
                  <a:cxn ang="0">
                    <a:pos x="24" y="31"/>
                  </a:cxn>
                  <a:cxn ang="0">
                    <a:pos x="25" y="34"/>
                  </a:cxn>
                  <a:cxn ang="0">
                    <a:pos x="27" y="36"/>
                  </a:cxn>
                </a:cxnLst>
                <a:rect l="0" t="0" r="r" b="b"/>
                <a:pathLst>
                  <a:path w="27" h="59">
                    <a:moveTo>
                      <a:pt x="27" y="36"/>
                    </a:moveTo>
                    <a:lnTo>
                      <a:pt x="25" y="39"/>
                    </a:lnTo>
                    <a:lnTo>
                      <a:pt x="25" y="41"/>
                    </a:lnTo>
                    <a:lnTo>
                      <a:pt x="25" y="42"/>
                    </a:lnTo>
                    <a:lnTo>
                      <a:pt x="24" y="43"/>
                    </a:lnTo>
                    <a:lnTo>
                      <a:pt x="24" y="45"/>
                    </a:lnTo>
                    <a:lnTo>
                      <a:pt x="22" y="46"/>
                    </a:lnTo>
                    <a:lnTo>
                      <a:pt x="21" y="47"/>
                    </a:lnTo>
                    <a:lnTo>
                      <a:pt x="20" y="49"/>
                    </a:lnTo>
                    <a:lnTo>
                      <a:pt x="20" y="50"/>
                    </a:lnTo>
                    <a:lnTo>
                      <a:pt x="18" y="50"/>
                    </a:lnTo>
                    <a:lnTo>
                      <a:pt x="17" y="52"/>
                    </a:lnTo>
                    <a:lnTo>
                      <a:pt x="16" y="53"/>
                    </a:lnTo>
                    <a:lnTo>
                      <a:pt x="14" y="53"/>
                    </a:lnTo>
                    <a:lnTo>
                      <a:pt x="13" y="54"/>
                    </a:lnTo>
                    <a:lnTo>
                      <a:pt x="11" y="56"/>
                    </a:lnTo>
                    <a:lnTo>
                      <a:pt x="10" y="56"/>
                    </a:lnTo>
                    <a:lnTo>
                      <a:pt x="9" y="57"/>
                    </a:lnTo>
                    <a:lnTo>
                      <a:pt x="7" y="57"/>
                    </a:lnTo>
                    <a:lnTo>
                      <a:pt x="6" y="57"/>
                    </a:lnTo>
                    <a:lnTo>
                      <a:pt x="6" y="59"/>
                    </a:lnTo>
                    <a:lnTo>
                      <a:pt x="4" y="59"/>
                    </a:lnTo>
                    <a:lnTo>
                      <a:pt x="3" y="59"/>
                    </a:lnTo>
                    <a:lnTo>
                      <a:pt x="3" y="59"/>
                    </a:lnTo>
                    <a:lnTo>
                      <a:pt x="3" y="59"/>
                    </a:lnTo>
                    <a:lnTo>
                      <a:pt x="3" y="59"/>
                    </a:lnTo>
                    <a:lnTo>
                      <a:pt x="3" y="59"/>
                    </a:lnTo>
                    <a:lnTo>
                      <a:pt x="3" y="59"/>
                    </a:lnTo>
                    <a:lnTo>
                      <a:pt x="2" y="59"/>
                    </a:lnTo>
                    <a:lnTo>
                      <a:pt x="2" y="59"/>
                    </a:lnTo>
                    <a:lnTo>
                      <a:pt x="2" y="59"/>
                    </a:lnTo>
                    <a:lnTo>
                      <a:pt x="2" y="59"/>
                    </a:lnTo>
                    <a:lnTo>
                      <a:pt x="2" y="59"/>
                    </a:lnTo>
                    <a:lnTo>
                      <a:pt x="3" y="59"/>
                    </a:lnTo>
                    <a:lnTo>
                      <a:pt x="2" y="59"/>
                    </a:lnTo>
                    <a:lnTo>
                      <a:pt x="2" y="36"/>
                    </a:lnTo>
                    <a:lnTo>
                      <a:pt x="0" y="35"/>
                    </a:lnTo>
                    <a:lnTo>
                      <a:pt x="0" y="35"/>
                    </a:lnTo>
                    <a:lnTo>
                      <a:pt x="0" y="35"/>
                    </a:lnTo>
                    <a:lnTo>
                      <a:pt x="0" y="35"/>
                    </a:lnTo>
                    <a:lnTo>
                      <a:pt x="0" y="35"/>
                    </a:lnTo>
                    <a:lnTo>
                      <a:pt x="0" y="35"/>
                    </a:lnTo>
                    <a:lnTo>
                      <a:pt x="2" y="35"/>
                    </a:lnTo>
                    <a:lnTo>
                      <a:pt x="2" y="35"/>
                    </a:lnTo>
                    <a:lnTo>
                      <a:pt x="2" y="35"/>
                    </a:lnTo>
                    <a:lnTo>
                      <a:pt x="2" y="0"/>
                    </a:lnTo>
                    <a:lnTo>
                      <a:pt x="3" y="0"/>
                    </a:lnTo>
                    <a:lnTo>
                      <a:pt x="3" y="34"/>
                    </a:lnTo>
                    <a:lnTo>
                      <a:pt x="4" y="34"/>
                    </a:lnTo>
                    <a:lnTo>
                      <a:pt x="6" y="34"/>
                    </a:lnTo>
                    <a:lnTo>
                      <a:pt x="7" y="32"/>
                    </a:lnTo>
                    <a:lnTo>
                      <a:pt x="9" y="32"/>
                    </a:lnTo>
                    <a:lnTo>
                      <a:pt x="9" y="32"/>
                    </a:lnTo>
                    <a:lnTo>
                      <a:pt x="10" y="31"/>
                    </a:lnTo>
                    <a:lnTo>
                      <a:pt x="10" y="31"/>
                    </a:lnTo>
                    <a:lnTo>
                      <a:pt x="10" y="31"/>
                    </a:lnTo>
                    <a:lnTo>
                      <a:pt x="11" y="31"/>
                    </a:lnTo>
                    <a:lnTo>
                      <a:pt x="13" y="29"/>
                    </a:lnTo>
                    <a:lnTo>
                      <a:pt x="14" y="29"/>
                    </a:lnTo>
                    <a:lnTo>
                      <a:pt x="16" y="29"/>
                    </a:lnTo>
                    <a:lnTo>
                      <a:pt x="17" y="29"/>
                    </a:lnTo>
                    <a:lnTo>
                      <a:pt x="17" y="29"/>
                    </a:lnTo>
                    <a:lnTo>
                      <a:pt x="18" y="28"/>
                    </a:lnTo>
                    <a:lnTo>
                      <a:pt x="20" y="28"/>
                    </a:lnTo>
                    <a:lnTo>
                      <a:pt x="21" y="29"/>
                    </a:lnTo>
                    <a:lnTo>
                      <a:pt x="22" y="29"/>
                    </a:lnTo>
                    <a:lnTo>
                      <a:pt x="24" y="29"/>
                    </a:lnTo>
                    <a:lnTo>
                      <a:pt x="24" y="31"/>
                    </a:lnTo>
                    <a:lnTo>
                      <a:pt x="25" y="32"/>
                    </a:lnTo>
                    <a:lnTo>
                      <a:pt x="25" y="34"/>
                    </a:lnTo>
                    <a:lnTo>
                      <a:pt x="25" y="35"/>
                    </a:lnTo>
                    <a:lnTo>
                      <a:pt x="27" y="36"/>
                    </a:lnTo>
                  </a:path>
                </a:pathLst>
              </a:custGeom>
              <a:noFill/>
              <a:ln w="1">
                <a:solidFill>
                  <a:srgbClr val="1F1A17"/>
                </a:solidFill>
                <a:prstDash val="solid"/>
                <a:round/>
                <a:headEnd/>
                <a:tailEnd/>
              </a:ln>
            </p:spPr>
            <p:txBody>
              <a:bodyPr/>
              <a:lstStyle/>
              <a:p>
                <a:pPr>
                  <a:defRPr/>
                </a:pPr>
                <a:endParaRPr lang="en-US"/>
              </a:p>
            </p:txBody>
          </p:sp>
          <p:sp>
            <p:nvSpPr>
              <p:cNvPr id="408648" name="Freeform 72"/>
              <p:cNvSpPr>
                <a:spLocks/>
              </p:cNvSpPr>
              <p:nvPr/>
            </p:nvSpPr>
            <p:spPr bwMode="auto">
              <a:xfrm>
                <a:off x="1831" y="983"/>
                <a:ext cx="21" cy="28"/>
              </a:xfrm>
              <a:custGeom>
                <a:avLst/>
                <a:gdLst/>
                <a:ahLst/>
                <a:cxnLst>
                  <a:cxn ang="0">
                    <a:pos x="21" y="7"/>
                  </a:cxn>
                  <a:cxn ang="0">
                    <a:pos x="21" y="6"/>
                  </a:cxn>
                  <a:cxn ang="0">
                    <a:pos x="21" y="5"/>
                  </a:cxn>
                  <a:cxn ang="0">
                    <a:pos x="21" y="3"/>
                  </a:cxn>
                  <a:cxn ang="0">
                    <a:pos x="19" y="3"/>
                  </a:cxn>
                  <a:cxn ang="0">
                    <a:pos x="19" y="2"/>
                  </a:cxn>
                  <a:cxn ang="0">
                    <a:pos x="18" y="2"/>
                  </a:cxn>
                  <a:cxn ang="0">
                    <a:pos x="17" y="0"/>
                  </a:cxn>
                  <a:cxn ang="0">
                    <a:pos x="15" y="0"/>
                  </a:cxn>
                  <a:cxn ang="0">
                    <a:pos x="15" y="0"/>
                  </a:cxn>
                  <a:cxn ang="0">
                    <a:pos x="14" y="2"/>
                  </a:cxn>
                  <a:cxn ang="0">
                    <a:pos x="13" y="2"/>
                  </a:cxn>
                  <a:cxn ang="0">
                    <a:pos x="13" y="2"/>
                  </a:cxn>
                  <a:cxn ang="0">
                    <a:pos x="11" y="2"/>
                  </a:cxn>
                  <a:cxn ang="0">
                    <a:pos x="10" y="2"/>
                  </a:cxn>
                  <a:cxn ang="0">
                    <a:pos x="8" y="3"/>
                  </a:cxn>
                  <a:cxn ang="0">
                    <a:pos x="7" y="3"/>
                  </a:cxn>
                  <a:cxn ang="0">
                    <a:pos x="7" y="3"/>
                  </a:cxn>
                  <a:cxn ang="0">
                    <a:pos x="6" y="5"/>
                  </a:cxn>
                  <a:cxn ang="0">
                    <a:pos x="6" y="5"/>
                  </a:cxn>
                  <a:cxn ang="0">
                    <a:pos x="4" y="5"/>
                  </a:cxn>
                  <a:cxn ang="0">
                    <a:pos x="4" y="6"/>
                  </a:cxn>
                  <a:cxn ang="0">
                    <a:pos x="3" y="6"/>
                  </a:cxn>
                  <a:cxn ang="0">
                    <a:pos x="1" y="7"/>
                  </a:cxn>
                  <a:cxn ang="0">
                    <a:pos x="0" y="7"/>
                  </a:cxn>
                  <a:cxn ang="0">
                    <a:pos x="0" y="28"/>
                  </a:cxn>
                  <a:cxn ang="0">
                    <a:pos x="1" y="27"/>
                  </a:cxn>
                  <a:cxn ang="0">
                    <a:pos x="3" y="27"/>
                  </a:cxn>
                  <a:cxn ang="0">
                    <a:pos x="4" y="27"/>
                  </a:cxn>
                  <a:cxn ang="0">
                    <a:pos x="6" y="25"/>
                  </a:cxn>
                  <a:cxn ang="0">
                    <a:pos x="7" y="25"/>
                  </a:cxn>
                  <a:cxn ang="0">
                    <a:pos x="8" y="24"/>
                  </a:cxn>
                  <a:cxn ang="0">
                    <a:pos x="10" y="24"/>
                  </a:cxn>
                  <a:cxn ang="0">
                    <a:pos x="11" y="23"/>
                  </a:cxn>
                  <a:cxn ang="0">
                    <a:pos x="14" y="21"/>
                  </a:cxn>
                  <a:cxn ang="0">
                    <a:pos x="15" y="18"/>
                  </a:cxn>
                  <a:cxn ang="0">
                    <a:pos x="17" y="17"/>
                  </a:cxn>
                  <a:cxn ang="0">
                    <a:pos x="18" y="16"/>
                  </a:cxn>
                  <a:cxn ang="0">
                    <a:pos x="19" y="14"/>
                  </a:cxn>
                  <a:cxn ang="0">
                    <a:pos x="21" y="12"/>
                  </a:cxn>
                  <a:cxn ang="0">
                    <a:pos x="21" y="10"/>
                  </a:cxn>
                  <a:cxn ang="0">
                    <a:pos x="21" y="7"/>
                  </a:cxn>
                </a:cxnLst>
                <a:rect l="0" t="0" r="r" b="b"/>
                <a:pathLst>
                  <a:path w="21" h="28">
                    <a:moveTo>
                      <a:pt x="21" y="7"/>
                    </a:moveTo>
                    <a:lnTo>
                      <a:pt x="21" y="6"/>
                    </a:lnTo>
                    <a:lnTo>
                      <a:pt x="21" y="5"/>
                    </a:lnTo>
                    <a:lnTo>
                      <a:pt x="21" y="3"/>
                    </a:lnTo>
                    <a:lnTo>
                      <a:pt x="19" y="3"/>
                    </a:lnTo>
                    <a:lnTo>
                      <a:pt x="19" y="2"/>
                    </a:lnTo>
                    <a:lnTo>
                      <a:pt x="18" y="2"/>
                    </a:lnTo>
                    <a:lnTo>
                      <a:pt x="17" y="0"/>
                    </a:lnTo>
                    <a:lnTo>
                      <a:pt x="15" y="0"/>
                    </a:lnTo>
                    <a:lnTo>
                      <a:pt x="15" y="0"/>
                    </a:lnTo>
                    <a:lnTo>
                      <a:pt x="14" y="2"/>
                    </a:lnTo>
                    <a:lnTo>
                      <a:pt x="13" y="2"/>
                    </a:lnTo>
                    <a:lnTo>
                      <a:pt x="13" y="2"/>
                    </a:lnTo>
                    <a:lnTo>
                      <a:pt x="11" y="2"/>
                    </a:lnTo>
                    <a:lnTo>
                      <a:pt x="10" y="2"/>
                    </a:lnTo>
                    <a:lnTo>
                      <a:pt x="8" y="3"/>
                    </a:lnTo>
                    <a:lnTo>
                      <a:pt x="7" y="3"/>
                    </a:lnTo>
                    <a:lnTo>
                      <a:pt x="7" y="3"/>
                    </a:lnTo>
                    <a:lnTo>
                      <a:pt x="6" y="5"/>
                    </a:lnTo>
                    <a:lnTo>
                      <a:pt x="6" y="5"/>
                    </a:lnTo>
                    <a:lnTo>
                      <a:pt x="4" y="5"/>
                    </a:lnTo>
                    <a:lnTo>
                      <a:pt x="4" y="6"/>
                    </a:lnTo>
                    <a:lnTo>
                      <a:pt x="3" y="6"/>
                    </a:lnTo>
                    <a:lnTo>
                      <a:pt x="1" y="7"/>
                    </a:lnTo>
                    <a:lnTo>
                      <a:pt x="0" y="7"/>
                    </a:lnTo>
                    <a:lnTo>
                      <a:pt x="0" y="28"/>
                    </a:lnTo>
                    <a:lnTo>
                      <a:pt x="1" y="27"/>
                    </a:lnTo>
                    <a:lnTo>
                      <a:pt x="3" y="27"/>
                    </a:lnTo>
                    <a:lnTo>
                      <a:pt x="4" y="27"/>
                    </a:lnTo>
                    <a:lnTo>
                      <a:pt x="6" y="25"/>
                    </a:lnTo>
                    <a:lnTo>
                      <a:pt x="7" y="25"/>
                    </a:lnTo>
                    <a:lnTo>
                      <a:pt x="8" y="24"/>
                    </a:lnTo>
                    <a:lnTo>
                      <a:pt x="10" y="24"/>
                    </a:lnTo>
                    <a:lnTo>
                      <a:pt x="11" y="23"/>
                    </a:lnTo>
                    <a:lnTo>
                      <a:pt x="14" y="21"/>
                    </a:lnTo>
                    <a:lnTo>
                      <a:pt x="15" y="18"/>
                    </a:lnTo>
                    <a:lnTo>
                      <a:pt x="17" y="17"/>
                    </a:lnTo>
                    <a:lnTo>
                      <a:pt x="18" y="16"/>
                    </a:lnTo>
                    <a:lnTo>
                      <a:pt x="19" y="14"/>
                    </a:lnTo>
                    <a:lnTo>
                      <a:pt x="21" y="12"/>
                    </a:lnTo>
                    <a:lnTo>
                      <a:pt x="21" y="10"/>
                    </a:lnTo>
                    <a:lnTo>
                      <a:pt x="21" y="7"/>
                    </a:lnTo>
                  </a:path>
                </a:pathLst>
              </a:custGeom>
              <a:noFill/>
              <a:ln w="1">
                <a:solidFill>
                  <a:srgbClr val="1F1A17"/>
                </a:solidFill>
                <a:prstDash val="solid"/>
                <a:round/>
                <a:headEnd/>
                <a:tailEnd/>
              </a:ln>
            </p:spPr>
            <p:txBody>
              <a:bodyPr/>
              <a:lstStyle/>
              <a:p>
                <a:pPr>
                  <a:defRPr/>
                </a:pPr>
                <a:endParaRPr lang="en-US"/>
              </a:p>
            </p:txBody>
          </p:sp>
          <p:sp>
            <p:nvSpPr>
              <p:cNvPr id="408649" name="Rectangle 73"/>
              <p:cNvSpPr>
                <a:spLocks noChangeArrowheads="1"/>
              </p:cNvSpPr>
              <p:nvPr/>
            </p:nvSpPr>
            <p:spPr bwMode="auto">
              <a:xfrm>
                <a:off x="1859" y="957"/>
                <a:ext cx="3" cy="56"/>
              </a:xfrm>
              <a:prstGeom prst="rect">
                <a:avLst/>
              </a:prstGeom>
              <a:noFill/>
              <a:ln w="1">
                <a:solidFill>
                  <a:srgbClr val="1F1A17"/>
                </a:solidFill>
                <a:prstDash val="solid"/>
                <a:miter lim="800000"/>
                <a:headEnd/>
                <a:tailEnd/>
              </a:ln>
            </p:spPr>
            <p:txBody>
              <a:bodyPr/>
              <a:lstStyle/>
              <a:p>
                <a:pPr>
                  <a:defRPr/>
                </a:pPr>
                <a:endParaRPr lang="en-US"/>
              </a:p>
            </p:txBody>
          </p:sp>
          <p:sp>
            <p:nvSpPr>
              <p:cNvPr id="408650" name="Freeform 74"/>
              <p:cNvSpPr>
                <a:spLocks/>
              </p:cNvSpPr>
              <p:nvPr/>
            </p:nvSpPr>
            <p:spPr bwMode="auto">
              <a:xfrm>
                <a:off x="1868" y="979"/>
                <a:ext cx="25" cy="34"/>
              </a:xfrm>
              <a:custGeom>
                <a:avLst/>
                <a:gdLst/>
                <a:ahLst/>
                <a:cxnLst>
                  <a:cxn ang="0">
                    <a:pos x="24" y="9"/>
                  </a:cxn>
                  <a:cxn ang="0">
                    <a:pos x="23" y="11"/>
                  </a:cxn>
                  <a:cxn ang="0">
                    <a:pos x="18" y="14"/>
                  </a:cxn>
                  <a:cxn ang="0">
                    <a:pos x="16" y="16"/>
                  </a:cxn>
                  <a:cxn ang="0">
                    <a:pos x="13" y="16"/>
                  </a:cxn>
                  <a:cxn ang="0">
                    <a:pos x="10" y="16"/>
                  </a:cxn>
                  <a:cxn ang="0">
                    <a:pos x="10" y="16"/>
                  </a:cxn>
                  <a:cxn ang="0">
                    <a:pos x="10" y="16"/>
                  </a:cxn>
                  <a:cxn ang="0">
                    <a:pos x="12" y="13"/>
                  </a:cxn>
                  <a:cxn ang="0">
                    <a:pos x="12" y="13"/>
                  </a:cxn>
                  <a:cxn ang="0">
                    <a:pos x="12" y="14"/>
                  </a:cxn>
                  <a:cxn ang="0">
                    <a:pos x="13" y="13"/>
                  </a:cxn>
                  <a:cxn ang="0">
                    <a:pos x="16" y="13"/>
                  </a:cxn>
                  <a:cxn ang="0">
                    <a:pos x="18" y="11"/>
                  </a:cxn>
                  <a:cxn ang="0">
                    <a:pos x="21" y="10"/>
                  </a:cxn>
                  <a:cxn ang="0">
                    <a:pos x="23" y="9"/>
                  </a:cxn>
                  <a:cxn ang="0">
                    <a:pos x="24" y="6"/>
                  </a:cxn>
                  <a:cxn ang="0">
                    <a:pos x="24" y="6"/>
                  </a:cxn>
                  <a:cxn ang="0">
                    <a:pos x="24" y="4"/>
                  </a:cxn>
                  <a:cxn ang="0">
                    <a:pos x="24" y="4"/>
                  </a:cxn>
                  <a:cxn ang="0">
                    <a:pos x="23" y="3"/>
                  </a:cxn>
                  <a:cxn ang="0">
                    <a:pos x="21" y="3"/>
                  </a:cxn>
                  <a:cxn ang="0">
                    <a:pos x="18" y="3"/>
                  </a:cxn>
                  <a:cxn ang="0">
                    <a:pos x="16" y="3"/>
                  </a:cxn>
                  <a:cxn ang="0">
                    <a:pos x="13" y="4"/>
                  </a:cxn>
                  <a:cxn ang="0">
                    <a:pos x="10" y="6"/>
                  </a:cxn>
                  <a:cxn ang="0">
                    <a:pos x="9" y="9"/>
                  </a:cxn>
                  <a:cxn ang="0">
                    <a:pos x="6" y="13"/>
                  </a:cxn>
                  <a:cxn ang="0">
                    <a:pos x="3" y="17"/>
                  </a:cxn>
                  <a:cxn ang="0">
                    <a:pos x="2" y="21"/>
                  </a:cxn>
                  <a:cxn ang="0">
                    <a:pos x="2" y="22"/>
                  </a:cxn>
                  <a:cxn ang="0">
                    <a:pos x="2" y="24"/>
                  </a:cxn>
                  <a:cxn ang="0">
                    <a:pos x="2" y="25"/>
                  </a:cxn>
                  <a:cxn ang="0">
                    <a:pos x="3" y="29"/>
                  </a:cxn>
                  <a:cxn ang="0">
                    <a:pos x="6" y="31"/>
                  </a:cxn>
                  <a:cxn ang="0">
                    <a:pos x="12" y="31"/>
                  </a:cxn>
                  <a:cxn ang="0">
                    <a:pos x="17" y="28"/>
                  </a:cxn>
                  <a:cxn ang="0">
                    <a:pos x="23" y="22"/>
                  </a:cxn>
                  <a:cxn ang="0">
                    <a:pos x="20" y="28"/>
                  </a:cxn>
                  <a:cxn ang="0">
                    <a:pos x="14" y="32"/>
                  </a:cxn>
                  <a:cxn ang="0">
                    <a:pos x="7" y="34"/>
                  </a:cxn>
                  <a:cxn ang="0">
                    <a:pos x="6" y="32"/>
                  </a:cxn>
                  <a:cxn ang="0">
                    <a:pos x="3" y="32"/>
                  </a:cxn>
                  <a:cxn ang="0">
                    <a:pos x="2" y="31"/>
                  </a:cxn>
                  <a:cxn ang="0">
                    <a:pos x="0" y="28"/>
                  </a:cxn>
                  <a:cxn ang="0">
                    <a:pos x="0" y="25"/>
                  </a:cxn>
                  <a:cxn ang="0">
                    <a:pos x="0" y="24"/>
                  </a:cxn>
                  <a:cxn ang="0">
                    <a:pos x="0" y="22"/>
                  </a:cxn>
                  <a:cxn ang="0">
                    <a:pos x="0" y="21"/>
                  </a:cxn>
                  <a:cxn ang="0">
                    <a:pos x="2" y="16"/>
                  </a:cxn>
                  <a:cxn ang="0">
                    <a:pos x="3" y="11"/>
                  </a:cxn>
                  <a:cxn ang="0">
                    <a:pos x="7" y="7"/>
                  </a:cxn>
                  <a:cxn ang="0">
                    <a:pos x="10" y="4"/>
                  </a:cxn>
                  <a:cxn ang="0">
                    <a:pos x="13" y="3"/>
                  </a:cxn>
                  <a:cxn ang="0">
                    <a:pos x="16" y="2"/>
                  </a:cxn>
                  <a:cxn ang="0">
                    <a:pos x="18" y="2"/>
                  </a:cxn>
                  <a:cxn ang="0">
                    <a:pos x="21" y="0"/>
                  </a:cxn>
                  <a:cxn ang="0">
                    <a:pos x="24" y="2"/>
                  </a:cxn>
                  <a:cxn ang="0">
                    <a:pos x="25" y="3"/>
                  </a:cxn>
                  <a:cxn ang="0">
                    <a:pos x="25" y="4"/>
                  </a:cxn>
                  <a:cxn ang="0">
                    <a:pos x="25" y="6"/>
                  </a:cxn>
                  <a:cxn ang="0">
                    <a:pos x="25" y="7"/>
                  </a:cxn>
                </a:cxnLst>
                <a:rect l="0" t="0" r="r" b="b"/>
                <a:pathLst>
                  <a:path w="25" h="34">
                    <a:moveTo>
                      <a:pt x="25" y="7"/>
                    </a:moveTo>
                    <a:lnTo>
                      <a:pt x="25" y="9"/>
                    </a:lnTo>
                    <a:lnTo>
                      <a:pt x="24" y="9"/>
                    </a:lnTo>
                    <a:lnTo>
                      <a:pt x="24" y="10"/>
                    </a:lnTo>
                    <a:lnTo>
                      <a:pt x="23" y="11"/>
                    </a:lnTo>
                    <a:lnTo>
                      <a:pt x="23" y="11"/>
                    </a:lnTo>
                    <a:lnTo>
                      <a:pt x="21" y="13"/>
                    </a:lnTo>
                    <a:lnTo>
                      <a:pt x="20" y="13"/>
                    </a:lnTo>
                    <a:lnTo>
                      <a:pt x="18" y="14"/>
                    </a:lnTo>
                    <a:lnTo>
                      <a:pt x="17" y="14"/>
                    </a:lnTo>
                    <a:lnTo>
                      <a:pt x="17" y="14"/>
                    </a:lnTo>
                    <a:lnTo>
                      <a:pt x="16" y="16"/>
                    </a:lnTo>
                    <a:lnTo>
                      <a:pt x="14" y="16"/>
                    </a:lnTo>
                    <a:lnTo>
                      <a:pt x="13" y="16"/>
                    </a:lnTo>
                    <a:lnTo>
                      <a:pt x="13" y="16"/>
                    </a:lnTo>
                    <a:lnTo>
                      <a:pt x="12" y="16"/>
                    </a:lnTo>
                    <a:lnTo>
                      <a:pt x="10" y="16"/>
                    </a:lnTo>
                    <a:lnTo>
                      <a:pt x="10" y="16"/>
                    </a:lnTo>
                    <a:lnTo>
                      <a:pt x="10" y="16"/>
                    </a:lnTo>
                    <a:lnTo>
                      <a:pt x="10" y="16"/>
                    </a:lnTo>
                    <a:lnTo>
                      <a:pt x="10" y="16"/>
                    </a:lnTo>
                    <a:lnTo>
                      <a:pt x="10" y="16"/>
                    </a:lnTo>
                    <a:lnTo>
                      <a:pt x="10" y="16"/>
                    </a:lnTo>
                    <a:lnTo>
                      <a:pt x="10" y="16"/>
                    </a:lnTo>
                    <a:lnTo>
                      <a:pt x="9" y="16"/>
                    </a:lnTo>
                    <a:lnTo>
                      <a:pt x="12" y="13"/>
                    </a:lnTo>
                    <a:lnTo>
                      <a:pt x="12" y="13"/>
                    </a:lnTo>
                    <a:lnTo>
                      <a:pt x="12" y="13"/>
                    </a:lnTo>
                    <a:lnTo>
                      <a:pt x="12" y="13"/>
                    </a:lnTo>
                    <a:lnTo>
                      <a:pt x="12" y="13"/>
                    </a:lnTo>
                    <a:lnTo>
                      <a:pt x="12" y="14"/>
                    </a:lnTo>
                    <a:lnTo>
                      <a:pt x="12" y="14"/>
                    </a:lnTo>
                    <a:lnTo>
                      <a:pt x="12" y="14"/>
                    </a:lnTo>
                    <a:lnTo>
                      <a:pt x="12" y="14"/>
                    </a:lnTo>
                    <a:lnTo>
                      <a:pt x="13" y="14"/>
                    </a:lnTo>
                    <a:lnTo>
                      <a:pt x="13" y="13"/>
                    </a:lnTo>
                    <a:lnTo>
                      <a:pt x="14" y="13"/>
                    </a:lnTo>
                    <a:lnTo>
                      <a:pt x="14" y="13"/>
                    </a:lnTo>
                    <a:lnTo>
                      <a:pt x="16" y="13"/>
                    </a:lnTo>
                    <a:lnTo>
                      <a:pt x="17" y="13"/>
                    </a:lnTo>
                    <a:lnTo>
                      <a:pt x="17" y="13"/>
                    </a:lnTo>
                    <a:lnTo>
                      <a:pt x="18" y="11"/>
                    </a:lnTo>
                    <a:lnTo>
                      <a:pt x="20" y="11"/>
                    </a:lnTo>
                    <a:lnTo>
                      <a:pt x="20" y="10"/>
                    </a:lnTo>
                    <a:lnTo>
                      <a:pt x="21" y="10"/>
                    </a:lnTo>
                    <a:lnTo>
                      <a:pt x="21" y="9"/>
                    </a:lnTo>
                    <a:lnTo>
                      <a:pt x="23" y="9"/>
                    </a:lnTo>
                    <a:lnTo>
                      <a:pt x="23" y="9"/>
                    </a:lnTo>
                    <a:lnTo>
                      <a:pt x="23" y="7"/>
                    </a:lnTo>
                    <a:lnTo>
                      <a:pt x="24" y="7"/>
                    </a:lnTo>
                    <a:lnTo>
                      <a:pt x="24" y="6"/>
                    </a:lnTo>
                    <a:lnTo>
                      <a:pt x="24" y="6"/>
                    </a:lnTo>
                    <a:lnTo>
                      <a:pt x="24" y="6"/>
                    </a:lnTo>
                    <a:lnTo>
                      <a:pt x="24" y="6"/>
                    </a:lnTo>
                    <a:lnTo>
                      <a:pt x="24" y="6"/>
                    </a:lnTo>
                    <a:lnTo>
                      <a:pt x="24" y="6"/>
                    </a:lnTo>
                    <a:lnTo>
                      <a:pt x="24" y="4"/>
                    </a:lnTo>
                    <a:lnTo>
                      <a:pt x="24" y="4"/>
                    </a:lnTo>
                    <a:lnTo>
                      <a:pt x="24" y="4"/>
                    </a:lnTo>
                    <a:lnTo>
                      <a:pt x="24" y="4"/>
                    </a:lnTo>
                    <a:lnTo>
                      <a:pt x="24" y="3"/>
                    </a:lnTo>
                    <a:lnTo>
                      <a:pt x="23" y="3"/>
                    </a:lnTo>
                    <a:lnTo>
                      <a:pt x="23" y="3"/>
                    </a:lnTo>
                    <a:lnTo>
                      <a:pt x="23" y="3"/>
                    </a:lnTo>
                    <a:lnTo>
                      <a:pt x="21" y="3"/>
                    </a:lnTo>
                    <a:lnTo>
                      <a:pt x="21" y="3"/>
                    </a:lnTo>
                    <a:lnTo>
                      <a:pt x="20" y="3"/>
                    </a:lnTo>
                    <a:lnTo>
                      <a:pt x="20" y="3"/>
                    </a:lnTo>
                    <a:lnTo>
                      <a:pt x="18" y="3"/>
                    </a:lnTo>
                    <a:lnTo>
                      <a:pt x="18" y="3"/>
                    </a:lnTo>
                    <a:lnTo>
                      <a:pt x="17" y="3"/>
                    </a:lnTo>
                    <a:lnTo>
                      <a:pt x="16" y="3"/>
                    </a:lnTo>
                    <a:lnTo>
                      <a:pt x="14" y="4"/>
                    </a:lnTo>
                    <a:lnTo>
                      <a:pt x="14" y="4"/>
                    </a:lnTo>
                    <a:lnTo>
                      <a:pt x="13" y="4"/>
                    </a:lnTo>
                    <a:lnTo>
                      <a:pt x="13" y="6"/>
                    </a:lnTo>
                    <a:lnTo>
                      <a:pt x="12" y="6"/>
                    </a:lnTo>
                    <a:lnTo>
                      <a:pt x="10" y="6"/>
                    </a:lnTo>
                    <a:lnTo>
                      <a:pt x="10" y="7"/>
                    </a:lnTo>
                    <a:lnTo>
                      <a:pt x="9" y="9"/>
                    </a:lnTo>
                    <a:lnTo>
                      <a:pt x="9" y="9"/>
                    </a:lnTo>
                    <a:lnTo>
                      <a:pt x="7" y="10"/>
                    </a:lnTo>
                    <a:lnTo>
                      <a:pt x="6" y="11"/>
                    </a:lnTo>
                    <a:lnTo>
                      <a:pt x="6" y="13"/>
                    </a:lnTo>
                    <a:lnTo>
                      <a:pt x="5" y="14"/>
                    </a:lnTo>
                    <a:lnTo>
                      <a:pt x="5" y="16"/>
                    </a:lnTo>
                    <a:lnTo>
                      <a:pt x="3" y="17"/>
                    </a:lnTo>
                    <a:lnTo>
                      <a:pt x="3" y="18"/>
                    </a:lnTo>
                    <a:lnTo>
                      <a:pt x="3" y="20"/>
                    </a:lnTo>
                    <a:lnTo>
                      <a:pt x="2" y="21"/>
                    </a:lnTo>
                    <a:lnTo>
                      <a:pt x="2" y="21"/>
                    </a:lnTo>
                    <a:lnTo>
                      <a:pt x="2" y="22"/>
                    </a:lnTo>
                    <a:lnTo>
                      <a:pt x="2" y="22"/>
                    </a:lnTo>
                    <a:lnTo>
                      <a:pt x="2" y="22"/>
                    </a:lnTo>
                    <a:lnTo>
                      <a:pt x="2" y="22"/>
                    </a:lnTo>
                    <a:lnTo>
                      <a:pt x="2" y="24"/>
                    </a:lnTo>
                    <a:lnTo>
                      <a:pt x="2" y="24"/>
                    </a:lnTo>
                    <a:lnTo>
                      <a:pt x="2" y="24"/>
                    </a:lnTo>
                    <a:lnTo>
                      <a:pt x="2" y="25"/>
                    </a:lnTo>
                    <a:lnTo>
                      <a:pt x="3" y="27"/>
                    </a:lnTo>
                    <a:lnTo>
                      <a:pt x="3" y="28"/>
                    </a:lnTo>
                    <a:lnTo>
                      <a:pt x="3" y="29"/>
                    </a:lnTo>
                    <a:lnTo>
                      <a:pt x="5" y="29"/>
                    </a:lnTo>
                    <a:lnTo>
                      <a:pt x="6" y="31"/>
                    </a:lnTo>
                    <a:lnTo>
                      <a:pt x="6" y="31"/>
                    </a:lnTo>
                    <a:lnTo>
                      <a:pt x="7" y="31"/>
                    </a:lnTo>
                    <a:lnTo>
                      <a:pt x="10" y="31"/>
                    </a:lnTo>
                    <a:lnTo>
                      <a:pt x="12" y="31"/>
                    </a:lnTo>
                    <a:lnTo>
                      <a:pt x="13" y="29"/>
                    </a:lnTo>
                    <a:lnTo>
                      <a:pt x="16" y="29"/>
                    </a:lnTo>
                    <a:lnTo>
                      <a:pt x="17" y="28"/>
                    </a:lnTo>
                    <a:lnTo>
                      <a:pt x="18" y="27"/>
                    </a:lnTo>
                    <a:lnTo>
                      <a:pt x="21" y="24"/>
                    </a:lnTo>
                    <a:lnTo>
                      <a:pt x="23" y="22"/>
                    </a:lnTo>
                    <a:lnTo>
                      <a:pt x="24" y="24"/>
                    </a:lnTo>
                    <a:lnTo>
                      <a:pt x="23" y="27"/>
                    </a:lnTo>
                    <a:lnTo>
                      <a:pt x="20" y="28"/>
                    </a:lnTo>
                    <a:lnTo>
                      <a:pt x="18" y="29"/>
                    </a:lnTo>
                    <a:lnTo>
                      <a:pt x="16" y="31"/>
                    </a:lnTo>
                    <a:lnTo>
                      <a:pt x="14" y="32"/>
                    </a:lnTo>
                    <a:lnTo>
                      <a:pt x="12" y="32"/>
                    </a:lnTo>
                    <a:lnTo>
                      <a:pt x="10" y="34"/>
                    </a:lnTo>
                    <a:lnTo>
                      <a:pt x="7" y="34"/>
                    </a:lnTo>
                    <a:lnTo>
                      <a:pt x="7" y="34"/>
                    </a:lnTo>
                    <a:lnTo>
                      <a:pt x="6" y="34"/>
                    </a:lnTo>
                    <a:lnTo>
                      <a:pt x="6" y="32"/>
                    </a:lnTo>
                    <a:lnTo>
                      <a:pt x="5" y="32"/>
                    </a:lnTo>
                    <a:lnTo>
                      <a:pt x="5" y="32"/>
                    </a:lnTo>
                    <a:lnTo>
                      <a:pt x="3" y="32"/>
                    </a:lnTo>
                    <a:lnTo>
                      <a:pt x="3" y="31"/>
                    </a:lnTo>
                    <a:lnTo>
                      <a:pt x="2" y="31"/>
                    </a:lnTo>
                    <a:lnTo>
                      <a:pt x="2" y="31"/>
                    </a:lnTo>
                    <a:lnTo>
                      <a:pt x="2" y="29"/>
                    </a:lnTo>
                    <a:lnTo>
                      <a:pt x="0" y="29"/>
                    </a:lnTo>
                    <a:lnTo>
                      <a:pt x="0"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0" y="20"/>
                    </a:lnTo>
                    <a:lnTo>
                      <a:pt x="0" y="18"/>
                    </a:lnTo>
                    <a:lnTo>
                      <a:pt x="2" y="16"/>
                    </a:lnTo>
                    <a:lnTo>
                      <a:pt x="2" y="14"/>
                    </a:lnTo>
                    <a:lnTo>
                      <a:pt x="3" y="13"/>
                    </a:lnTo>
                    <a:lnTo>
                      <a:pt x="3" y="11"/>
                    </a:lnTo>
                    <a:lnTo>
                      <a:pt x="5" y="10"/>
                    </a:lnTo>
                    <a:lnTo>
                      <a:pt x="6" y="9"/>
                    </a:lnTo>
                    <a:lnTo>
                      <a:pt x="7" y="7"/>
                    </a:lnTo>
                    <a:lnTo>
                      <a:pt x="7" y="6"/>
                    </a:lnTo>
                    <a:lnTo>
                      <a:pt x="9" y="6"/>
                    </a:lnTo>
                    <a:lnTo>
                      <a:pt x="10" y="4"/>
                    </a:lnTo>
                    <a:lnTo>
                      <a:pt x="10" y="4"/>
                    </a:lnTo>
                    <a:lnTo>
                      <a:pt x="12" y="3"/>
                    </a:lnTo>
                    <a:lnTo>
                      <a:pt x="13" y="3"/>
                    </a:lnTo>
                    <a:lnTo>
                      <a:pt x="13" y="3"/>
                    </a:lnTo>
                    <a:lnTo>
                      <a:pt x="14" y="2"/>
                    </a:lnTo>
                    <a:lnTo>
                      <a:pt x="16" y="2"/>
                    </a:lnTo>
                    <a:lnTo>
                      <a:pt x="16" y="2"/>
                    </a:lnTo>
                    <a:lnTo>
                      <a:pt x="17" y="2"/>
                    </a:lnTo>
                    <a:lnTo>
                      <a:pt x="18" y="2"/>
                    </a:lnTo>
                    <a:lnTo>
                      <a:pt x="18" y="2"/>
                    </a:lnTo>
                    <a:lnTo>
                      <a:pt x="20" y="0"/>
                    </a:lnTo>
                    <a:lnTo>
                      <a:pt x="21" y="0"/>
                    </a:lnTo>
                    <a:lnTo>
                      <a:pt x="23" y="2"/>
                    </a:lnTo>
                    <a:lnTo>
                      <a:pt x="23" y="2"/>
                    </a:lnTo>
                    <a:lnTo>
                      <a:pt x="24" y="2"/>
                    </a:lnTo>
                    <a:lnTo>
                      <a:pt x="24" y="2"/>
                    </a:lnTo>
                    <a:lnTo>
                      <a:pt x="25" y="3"/>
                    </a:lnTo>
                    <a:lnTo>
                      <a:pt x="25" y="3"/>
                    </a:lnTo>
                    <a:lnTo>
                      <a:pt x="25" y="4"/>
                    </a:lnTo>
                    <a:lnTo>
                      <a:pt x="25" y="4"/>
                    </a:lnTo>
                    <a:lnTo>
                      <a:pt x="25" y="4"/>
                    </a:lnTo>
                    <a:lnTo>
                      <a:pt x="25" y="6"/>
                    </a:lnTo>
                    <a:lnTo>
                      <a:pt x="25" y="6"/>
                    </a:lnTo>
                    <a:lnTo>
                      <a:pt x="25" y="6"/>
                    </a:lnTo>
                    <a:lnTo>
                      <a:pt x="25" y="6"/>
                    </a:lnTo>
                    <a:lnTo>
                      <a:pt x="25" y="7"/>
                    </a:lnTo>
                    <a:lnTo>
                      <a:pt x="25" y="7"/>
                    </a:lnTo>
                    <a:lnTo>
                      <a:pt x="25" y="7"/>
                    </a:lnTo>
                  </a:path>
                </a:pathLst>
              </a:custGeom>
              <a:noFill/>
              <a:ln w="1">
                <a:solidFill>
                  <a:srgbClr val="1F1A17"/>
                </a:solidFill>
                <a:prstDash val="solid"/>
                <a:round/>
                <a:headEnd/>
                <a:tailEnd/>
              </a:ln>
            </p:spPr>
            <p:txBody>
              <a:bodyPr/>
              <a:lstStyle/>
              <a:p>
                <a:pPr>
                  <a:defRPr/>
                </a:pPr>
                <a:endParaRPr lang="en-US"/>
              </a:p>
            </p:txBody>
          </p:sp>
          <p:sp>
            <p:nvSpPr>
              <p:cNvPr id="408651" name="Freeform 75"/>
              <p:cNvSpPr>
                <a:spLocks/>
              </p:cNvSpPr>
              <p:nvPr/>
            </p:nvSpPr>
            <p:spPr bwMode="auto">
              <a:xfrm>
                <a:off x="1917" y="957"/>
                <a:ext cx="29" cy="56"/>
              </a:xfrm>
              <a:custGeom>
                <a:avLst/>
                <a:gdLst/>
                <a:ahLst/>
                <a:cxnLst>
                  <a:cxn ang="0">
                    <a:pos x="29" y="6"/>
                  </a:cxn>
                  <a:cxn ang="0">
                    <a:pos x="29" y="6"/>
                  </a:cxn>
                  <a:cxn ang="0">
                    <a:pos x="29" y="7"/>
                  </a:cxn>
                  <a:cxn ang="0">
                    <a:pos x="29" y="8"/>
                  </a:cxn>
                  <a:cxn ang="0">
                    <a:pos x="29" y="10"/>
                  </a:cxn>
                  <a:cxn ang="0">
                    <a:pos x="28" y="14"/>
                  </a:cxn>
                  <a:cxn ang="0">
                    <a:pos x="26" y="18"/>
                  </a:cxn>
                  <a:cxn ang="0">
                    <a:pos x="22" y="22"/>
                  </a:cxn>
                  <a:cxn ang="0">
                    <a:pos x="19" y="25"/>
                  </a:cxn>
                  <a:cxn ang="0">
                    <a:pos x="15" y="26"/>
                  </a:cxn>
                  <a:cxn ang="0">
                    <a:pos x="11" y="28"/>
                  </a:cxn>
                  <a:cxn ang="0">
                    <a:pos x="5" y="29"/>
                  </a:cxn>
                  <a:cxn ang="0">
                    <a:pos x="3" y="56"/>
                  </a:cxn>
                  <a:cxn ang="0">
                    <a:pos x="1" y="18"/>
                  </a:cxn>
                  <a:cxn ang="0">
                    <a:pos x="0" y="18"/>
                  </a:cxn>
                  <a:cxn ang="0">
                    <a:pos x="0" y="17"/>
                  </a:cxn>
                  <a:cxn ang="0">
                    <a:pos x="1" y="17"/>
                  </a:cxn>
                  <a:cxn ang="0">
                    <a:pos x="1" y="17"/>
                  </a:cxn>
                  <a:cxn ang="0">
                    <a:pos x="1" y="0"/>
                  </a:cxn>
                  <a:cxn ang="0">
                    <a:pos x="3" y="14"/>
                  </a:cxn>
                  <a:cxn ang="0">
                    <a:pos x="5" y="11"/>
                  </a:cxn>
                  <a:cxn ang="0">
                    <a:pos x="8" y="8"/>
                  </a:cxn>
                  <a:cxn ang="0">
                    <a:pos x="11" y="6"/>
                  </a:cxn>
                  <a:cxn ang="0">
                    <a:pos x="14" y="4"/>
                  </a:cxn>
                  <a:cxn ang="0">
                    <a:pos x="17" y="3"/>
                  </a:cxn>
                  <a:cxn ang="0">
                    <a:pos x="18" y="2"/>
                  </a:cxn>
                  <a:cxn ang="0">
                    <a:pos x="21" y="0"/>
                  </a:cxn>
                  <a:cxn ang="0">
                    <a:pos x="23" y="0"/>
                  </a:cxn>
                  <a:cxn ang="0">
                    <a:pos x="25" y="0"/>
                  </a:cxn>
                  <a:cxn ang="0">
                    <a:pos x="26" y="2"/>
                  </a:cxn>
                  <a:cxn ang="0">
                    <a:pos x="28" y="3"/>
                  </a:cxn>
                  <a:cxn ang="0">
                    <a:pos x="29" y="4"/>
                  </a:cxn>
                </a:cxnLst>
                <a:rect l="0" t="0" r="r" b="b"/>
                <a:pathLst>
                  <a:path w="29" h="56">
                    <a:moveTo>
                      <a:pt x="29" y="4"/>
                    </a:moveTo>
                    <a:lnTo>
                      <a:pt x="29" y="6"/>
                    </a:lnTo>
                    <a:lnTo>
                      <a:pt x="29" y="6"/>
                    </a:lnTo>
                    <a:lnTo>
                      <a:pt x="29" y="6"/>
                    </a:lnTo>
                    <a:lnTo>
                      <a:pt x="29" y="7"/>
                    </a:lnTo>
                    <a:lnTo>
                      <a:pt x="29" y="7"/>
                    </a:lnTo>
                    <a:lnTo>
                      <a:pt x="29" y="7"/>
                    </a:lnTo>
                    <a:lnTo>
                      <a:pt x="29" y="8"/>
                    </a:lnTo>
                    <a:lnTo>
                      <a:pt x="29" y="8"/>
                    </a:lnTo>
                    <a:lnTo>
                      <a:pt x="29" y="10"/>
                    </a:lnTo>
                    <a:lnTo>
                      <a:pt x="29" y="13"/>
                    </a:lnTo>
                    <a:lnTo>
                      <a:pt x="28" y="14"/>
                    </a:lnTo>
                    <a:lnTo>
                      <a:pt x="26" y="17"/>
                    </a:lnTo>
                    <a:lnTo>
                      <a:pt x="26" y="18"/>
                    </a:lnTo>
                    <a:lnTo>
                      <a:pt x="25" y="20"/>
                    </a:lnTo>
                    <a:lnTo>
                      <a:pt x="22" y="22"/>
                    </a:lnTo>
                    <a:lnTo>
                      <a:pt x="21" y="24"/>
                    </a:lnTo>
                    <a:lnTo>
                      <a:pt x="19" y="25"/>
                    </a:lnTo>
                    <a:lnTo>
                      <a:pt x="17" y="26"/>
                    </a:lnTo>
                    <a:lnTo>
                      <a:pt x="15" y="26"/>
                    </a:lnTo>
                    <a:lnTo>
                      <a:pt x="12" y="28"/>
                    </a:lnTo>
                    <a:lnTo>
                      <a:pt x="11" y="28"/>
                    </a:lnTo>
                    <a:lnTo>
                      <a:pt x="8" y="29"/>
                    </a:lnTo>
                    <a:lnTo>
                      <a:pt x="5" y="29"/>
                    </a:lnTo>
                    <a:lnTo>
                      <a:pt x="3" y="29"/>
                    </a:lnTo>
                    <a:lnTo>
                      <a:pt x="3" y="56"/>
                    </a:lnTo>
                    <a:lnTo>
                      <a:pt x="1" y="56"/>
                    </a:lnTo>
                    <a:lnTo>
                      <a:pt x="1" y="18"/>
                    </a:lnTo>
                    <a:lnTo>
                      <a:pt x="0" y="18"/>
                    </a:lnTo>
                    <a:lnTo>
                      <a:pt x="0" y="18"/>
                    </a:lnTo>
                    <a:lnTo>
                      <a:pt x="0" y="17"/>
                    </a:lnTo>
                    <a:lnTo>
                      <a:pt x="0" y="17"/>
                    </a:lnTo>
                    <a:lnTo>
                      <a:pt x="0" y="17"/>
                    </a:lnTo>
                    <a:lnTo>
                      <a:pt x="1" y="17"/>
                    </a:lnTo>
                    <a:lnTo>
                      <a:pt x="1" y="17"/>
                    </a:lnTo>
                    <a:lnTo>
                      <a:pt x="1" y="17"/>
                    </a:lnTo>
                    <a:lnTo>
                      <a:pt x="1" y="17"/>
                    </a:lnTo>
                    <a:lnTo>
                      <a:pt x="1" y="0"/>
                    </a:lnTo>
                    <a:lnTo>
                      <a:pt x="3" y="0"/>
                    </a:lnTo>
                    <a:lnTo>
                      <a:pt x="3" y="14"/>
                    </a:lnTo>
                    <a:lnTo>
                      <a:pt x="4" y="13"/>
                    </a:lnTo>
                    <a:lnTo>
                      <a:pt x="5" y="11"/>
                    </a:lnTo>
                    <a:lnTo>
                      <a:pt x="7" y="10"/>
                    </a:lnTo>
                    <a:lnTo>
                      <a:pt x="8" y="8"/>
                    </a:lnTo>
                    <a:lnTo>
                      <a:pt x="10" y="7"/>
                    </a:lnTo>
                    <a:lnTo>
                      <a:pt x="11" y="6"/>
                    </a:lnTo>
                    <a:lnTo>
                      <a:pt x="12" y="4"/>
                    </a:lnTo>
                    <a:lnTo>
                      <a:pt x="14" y="4"/>
                    </a:lnTo>
                    <a:lnTo>
                      <a:pt x="15" y="3"/>
                    </a:lnTo>
                    <a:lnTo>
                      <a:pt x="17" y="3"/>
                    </a:lnTo>
                    <a:lnTo>
                      <a:pt x="18" y="2"/>
                    </a:lnTo>
                    <a:lnTo>
                      <a:pt x="18" y="2"/>
                    </a:lnTo>
                    <a:lnTo>
                      <a:pt x="19" y="2"/>
                    </a:lnTo>
                    <a:lnTo>
                      <a:pt x="21" y="0"/>
                    </a:lnTo>
                    <a:lnTo>
                      <a:pt x="22" y="0"/>
                    </a:lnTo>
                    <a:lnTo>
                      <a:pt x="23" y="0"/>
                    </a:lnTo>
                    <a:lnTo>
                      <a:pt x="23" y="0"/>
                    </a:lnTo>
                    <a:lnTo>
                      <a:pt x="25" y="0"/>
                    </a:lnTo>
                    <a:lnTo>
                      <a:pt x="26" y="2"/>
                    </a:lnTo>
                    <a:lnTo>
                      <a:pt x="26" y="2"/>
                    </a:lnTo>
                    <a:lnTo>
                      <a:pt x="28" y="2"/>
                    </a:lnTo>
                    <a:lnTo>
                      <a:pt x="28" y="3"/>
                    </a:lnTo>
                    <a:lnTo>
                      <a:pt x="28" y="4"/>
                    </a:lnTo>
                    <a:lnTo>
                      <a:pt x="29" y="4"/>
                    </a:lnTo>
                  </a:path>
                </a:pathLst>
              </a:custGeom>
              <a:noFill/>
              <a:ln w="1">
                <a:solidFill>
                  <a:srgbClr val="1F1A17"/>
                </a:solidFill>
                <a:prstDash val="solid"/>
                <a:round/>
                <a:headEnd/>
                <a:tailEnd/>
              </a:ln>
            </p:spPr>
            <p:txBody>
              <a:bodyPr/>
              <a:lstStyle/>
              <a:p>
                <a:pPr>
                  <a:defRPr/>
                </a:pPr>
                <a:endParaRPr lang="en-US"/>
              </a:p>
            </p:txBody>
          </p:sp>
          <p:sp>
            <p:nvSpPr>
              <p:cNvPr id="408652" name="Freeform 76"/>
              <p:cNvSpPr>
                <a:spLocks/>
              </p:cNvSpPr>
              <p:nvPr/>
            </p:nvSpPr>
            <p:spPr bwMode="auto">
              <a:xfrm>
                <a:off x="1920" y="960"/>
                <a:ext cx="23" cy="25"/>
              </a:xfrm>
              <a:custGeom>
                <a:avLst/>
                <a:gdLst/>
                <a:ahLst/>
                <a:cxnLst>
                  <a:cxn ang="0">
                    <a:pos x="23" y="3"/>
                  </a:cxn>
                  <a:cxn ang="0">
                    <a:pos x="23" y="1"/>
                  </a:cxn>
                  <a:cxn ang="0">
                    <a:pos x="23" y="1"/>
                  </a:cxn>
                  <a:cxn ang="0">
                    <a:pos x="23" y="0"/>
                  </a:cxn>
                  <a:cxn ang="0">
                    <a:pos x="22" y="0"/>
                  </a:cxn>
                  <a:cxn ang="0">
                    <a:pos x="22" y="0"/>
                  </a:cxn>
                  <a:cxn ang="0">
                    <a:pos x="22" y="0"/>
                  </a:cxn>
                  <a:cxn ang="0">
                    <a:pos x="20" y="0"/>
                  </a:cxn>
                  <a:cxn ang="0">
                    <a:pos x="20" y="0"/>
                  </a:cxn>
                  <a:cxn ang="0">
                    <a:pos x="19" y="0"/>
                  </a:cxn>
                  <a:cxn ang="0">
                    <a:pos x="18" y="0"/>
                  </a:cxn>
                  <a:cxn ang="0">
                    <a:pos x="16" y="0"/>
                  </a:cxn>
                  <a:cxn ang="0">
                    <a:pos x="15" y="0"/>
                  </a:cxn>
                  <a:cxn ang="0">
                    <a:pos x="14" y="1"/>
                  </a:cxn>
                  <a:cxn ang="0">
                    <a:pos x="12" y="3"/>
                  </a:cxn>
                  <a:cxn ang="0">
                    <a:pos x="11" y="3"/>
                  </a:cxn>
                  <a:cxn ang="0">
                    <a:pos x="9" y="4"/>
                  </a:cxn>
                  <a:cxn ang="0">
                    <a:pos x="8" y="5"/>
                  </a:cxn>
                  <a:cxn ang="0">
                    <a:pos x="7" y="7"/>
                  </a:cxn>
                  <a:cxn ang="0">
                    <a:pos x="5" y="8"/>
                  </a:cxn>
                  <a:cxn ang="0">
                    <a:pos x="4" y="10"/>
                  </a:cxn>
                  <a:cxn ang="0">
                    <a:pos x="2" y="10"/>
                  </a:cxn>
                  <a:cxn ang="0">
                    <a:pos x="1" y="11"/>
                  </a:cxn>
                  <a:cxn ang="0">
                    <a:pos x="1" y="12"/>
                  </a:cxn>
                  <a:cxn ang="0">
                    <a:pos x="0" y="14"/>
                  </a:cxn>
                  <a:cxn ang="0">
                    <a:pos x="0" y="25"/>
                  </a:cxn>
                  <a:cxn ang="0">
                    <a:pos x="2" y="23"/>
                  </a:cxn>
                  <a:cxn ang="0">
                    <a:pos x="5" y="23"/>
                  </a:cxn>
                  <a:cxn ang="0">
                    <a:pos x="7" y="23"/>
                  </a:cxn>
                  <a:cxn ang="0">
                    <a:pos x="9" y="23"/>
                  </a:cxn>
                  <a:cxn ang="0">
                    <a:pos x="11" y="22"/>
                  </a:cxn>
                  <a:cxn ang="0">
                    <a:pos x="14" y="21"/>
                  </a:cxn>
                  <a:cxn ang="0">
                    <a:pos x="15" y="21"/>
                  </a:cxn>
                  <a:cxn ang="0">
                    <a:pos x="16" y="19"/>
                  </a:cxn>
                  <a:cxn ang="0">
                    <a:pos x="18" y="18"/>
                  </a:cxn>
                  <a:cxn ang="0">
                    <a:pos x="19" y="15"/>
                  </a:cxn>
                  <a:cxn ang="0">
                    <a:pos x="20" y="14"/>
                  </a:cxn>
                  <a:cxn ang="0">
                    <a:pos x="22" y="12"/>
                  </a:cxn>
                  <a:cxn ang="0">
                    <a:pos x="23" y="11"/>
                  </a:cxn>
                  <a:cxn ang="0">
                    <a:pos x="23" y="8"/>
                  </a:cxn>
                  <a:cxn ang="0">
                    <a:pos x="23" y="7"/>
                  </a:cxn>
                  <a:cxn ang="0">
                    <a:pos x="23" y="5"/>
                  </a:cxn>
                  <a:cxn ang="0">
                    <a:pos x="23" y="5"/>
                  </a:cxn>
                  <a:cxn ang="0">
                    <a:pos x="23" y="4"/>
                  </a:cxn>
                  <a:cxn ang="0">
                    <a:pos x="23" y="4"/>
                  </a:cxn>
                  <a:cxn ang="0">
                    <a:pos x="23" y="4"/>
                  </a:cxn>
                  <a:cxn ang="0">
                    <a:pos x="23" y="3"/>
                  </a:cxn>
                  <a:cxn ang="0">
                    <a:pos x="23" y="3"/>
                  </a:cxn>
                  <a:cxn ang="0">
                    <a:pos x="23" y="3"/>
                  </a:cxn>
                  <a:cxn ang="0">
                    <a:pos x="23" y="3"/>
                  </a:cxn>
                </a:cxnLst>
                <a:rect l="0" t="0" r="r" b="b"/>
                <a:pathLst>
                  <a:path w="23" h="25">
                    <a:moveTo>
                      <a:pt x="23" y="3"/>
                    </a:moveTo>
                    <a:lnTo>
                      <a:pt x="23" y="1"/>
                    </a:lnTo>
                    <a:lnTo>
                      <a:pt x="23" y="1"/>
                    </a:lnTo>
                    <a:lnTo>
                      <a:pt x="23" y="0"/>
                    </a:lnTo>
                    <a:lnTo>
                      <a:pt x="22" y="0"/>
                    </a:lnTo>
                    <a:lnTo>
                      <a:pt x="22" y="0"/>
                    </a:lnTo>
                    <a:lnTo>
                      <a:pt x="22" y="0"/>
                    </a:lnTo>
                    <a:lnTo>
                      <a:pt x="20" y="0"/>
                    </a:lnTo>
                    <a:lnTo>
                      <a:pt x="20" y="0"/>
                    </a:lnTo>
                    <a:lnTo>
                      <a:pt x="19" y="0"/>
                    </a:lnTo>
                    <a:lnTo>
                      <a:pt x="18" y="0"/>
                    </a:lnTo>
                    <a:lnTo>
                      <a:pt x="16" y="0"/>
                    </a:lnTo>
                    <a:lnTo>
                      <a:pt x="15" y="0"/>
                    </a:lnTo>
                    <a:lnTo>
                      <a:pt x="14" y="1"/>
                    </a:lnTo>
                    <a:lnTo>
                      <a:pt x="12" y="3"/>
                    </a:lnTo>
                    <a:lnTo>
                      <a:pt x="11" y="3"/>
                    </a:lnTo>
                    <a:lnTo>
                      <a:pt x="9" y="4"/>
                    </a:lnTo>
                    <a:lnTo>
                      <a:pt x="8" y="5"/>
                    </a:lnTo>
                    <a:lnTo>
                      <a:pt x="7" y="7"/>
                    </a:lnTo>
                    <a:lnTo>
                      <a:pt x="5" y="8"/>
                    </a:lnTo>
                    <a:lnTo>
                      <a:pt x="4" y="10"/>
                    </a:lnTo>
                    <a:lnTo>
                      <a:pt x="2" y="10"/>
                    </a:lnTo>
                    <a:lnTo>
                      <a:pt x="1" y="11"/>
                    </a:lnTo>
                    <a:lnTo>
                      <a:pt x="1" y="12"/>
                    </a:lnTo>
                    <a:lnTo>
                      <a:pt x="0" y="14"/>
                    </a:lnTo>
                    <a:lnTo>
                      <a:pt x="0" y="25"/>
                    </a:lnTo>
                    <a:lnTo>
                      <a:pt x="2" y="23"/>
                    </a:lnTo>
                    <a:lnTo>
                      <a:pt x="5" y="23"/>
                    </a:lnTo>
                    <a:lnTo>
                      <a:pt x="7" y="23"/>
                    </a:lnTo>
                    <a:lnTo>
                      <a:pt x="9" y="23"/>
                    </a:lnTo>
                    <a:lnTo>
                      <a:pt x="11" y="22"/>
                    </a:lnTo>
                    <a:lnTo>
                      <a:pt x="14" y="21"/>
                    </a:lnTo>
                    <a:lnTo>
                      <a:pt x="15" y="21"/>
                    </a:lnTo>
                    <a:lnTo>
                      <a:pt x="16" y="19"/>
                    </a:lnTo>
                    <a:lnTo>
                      <a:pt x="18" y="18"/>
                    </a:lnTo>
                    <a:lnTo>
                      <a:pt x="19" y="15"/>
                    </a:lnTo>
                    <a:lnTo>
                      <a:pt x="20" y="14"/>
                    </a:lnTo>
                    <a:lnTo>
                      <a:pt x="22" y="12"/>
                    </a:lnTo>
                    <a:lnTo>
                      <a:pt x="23" y="11"/>
                    </a:lnTo>
                    <a:lnTo>
                      <a:pt x="23" y="8"/>
                    </a:lnTo>
                    <a:lnTo>
                      <a:pt x="23" y="7"/>
                    </a:lnTo>
                    <a:lnTo>
                      <a:pt x="23" y="5"/>
                    </a:lnTo>
                    <a:lnTo>
                      <a:pt x="23" y="5"/>
                    </a:lnTo>
                    <a:lnTo>
                      <a:pt x="23" y="4"/>
                    </a:lnTo>
                    <a:lnTo>
                      <a:pt x="23" y="4"/>
                    </a:lnTo>
                    <a:lnTo>
                      <a:pt x="23" y="4"/>
                    </a:lnTo>
                    <a:lnTo>
                      <a:pt x="23" y="3"/>
                    </a:lnTo>
                    <a:lnTo>
                      <a:pt x="23" y="3"/>
                    </a:lnTo>
                    <a:lnTo>
                      <a:pt x="23" y="3"/>
                    </a:lnTo>
                    <a:lnTo>
                      <a:pt x="23" y="3"/>
                    </a:lnTo>
                  </a:path>
                </a:pathLst>
              </a:custGeom>
              <a:noFill/>
              <a:ln w="1">
                <a:solidFill>
                  <a:srgbClr val="1F1A17"/>
                </a:solidFill>
                <a:prstDash val="solid"/>
                <a:round/>
                <a:headEnd/>
                <a:tailEnd/>
              </a:ln>
            </p:spPr>
            <p:txBody>
              <a:bodyPr/>
              <a:lstStyle/>
              <a:p>
                <a:pPr>
                  <a:defRPr/>
                </a:pPr>
                <a:endParaRPr lang="en-US"/>
              </a:p>
            </p:txBody>
          </p:sp>
          <p:sp>
            <p:nvSpPr>
              <p:cNvPr id="408653" name="Freeform 77"/>
              <p:cNvSpPr>
                <a:spLocks/>
              </p:cNvSpPr>
              <p:nvPr/>
            </p:nvSpPr>
            <p:spPr bwMode="auto">
              <a:xfrm>
                <a:off x="1952" y="981"/>
                <a:ext cx="23" cy="32"/>
              </a:xfrm>
              <a:custGeom>
                <a:avLst/>
                <a:gdLst/>
                <a:ahLst/>
                <a:cxnLst>
                  <a:cxn ang="0">
                    <a:pos x="22" y="15"/>
                  </a:cxn>
                  <a:cxn ang="0">
                    <a:pos x="20" y="19"/>
                  </a:cxn>
                  <a:cxn ang="0">
                    <a:pos x="19" y="20"/>
                  </a:cxn>
                  <a:cxn ang="0">
                    <a:pos x="18" y="23"/>
                  </a:cxn>
                  <a:cxn ang="0">
                    <a:pos x="16" y="26"/>
                  </a:cxn>
                  <a:cxn ang="0">
                    <a:pos x="15" y="27"/>
                  </a:cxn>
                  <a:cxn ang="0">
                    <a:pos x="12" y="30"/>
                  </a:cxn>
                  <a:cxn ang="0">
                    <a:pos x="9" y="32"/>
                  </a:cxn>
                  <a:cxn ang="0">
                    <a:pos x="6" y="32"/>
                  </a:cxn>
                  <a:cxn ang="0">
                    <a:pos x="6" y="32"/>
                  </a:cxn>
                  <a:cxn ang="0">
                    <a:pos x="6" y="32"/>
                  </a:cxn>
                  <a:cxn ang="0">
                    <a:pos x="6" y="32"/>
                  </a:cxn>
                  <a:cxn ang="0">
                    <a:pos x="5" y="32"/>
                  </a:cxn>
                  <a:cxn ang="0">
                    <a:pos x="4" y="32"/>
                  </a:cxn>
                  <a:cxn ang="0">
                    <a:pos x="2" y="30"/>
                  </a:cxn>
                  <a:cxn ang="0">
                    <a:pos x="1" y="29"/>
                  </a:cxn>
                  <a:cxn ang="0">
                    <a:pos x="1" y="27"/>
                  </a:cxn>
                  <a:cxn ang="0">
                    <a:pos x="0" y="26"/>
                  </a:cxn>
                  <a:cxn ang="0">
                    <a:pos x="0" y="25"/>
                  </a:cxn>
                  <a:cxn ang="0">
                    <a:pos x="0" y="22"/>
                  </a:cxn>
                  <a:cxn ang="0">
                    <a:pos x="0" y="20"/>
                  </a:cxn>
                  <a:cxn ang="0">
                    <a:pos x="0" y="19"/>
                  </a:cxn>
                  <a:cxn ang="0">
                    <a:pos x="0" y="18"/>
                  </a:cxn>
                  <a:cxn ang="0">
                    <a:pos x="0" y="16"/>
                  </a:cxn>
                  <a:cxn ang="0">
                    <a:pos x="1" y="12"/>
                  </a:cxn>
                  <a:cxn ang="0">
                    <a:pos x="4" y="7"/>
                  </a:cxn>
                  <a:cxn ang="0">
                    <a:pos x="8" y="2"/>
                  </a:cxn>
                  <a:cxn ang="0">
                    <a:pos x="13" y="0"/>
                  </a:cxn>
                  <a:cxn ang="0">
                    <a:pos x="16" y="0"/>
                  </a:cxn>
                  <a:cxn ang="0">
                    <a:pos x="18" y="0"/>
                  </a:cxn>
                  <a:cxn ang="0">
                    <a:pos x="19" y="0"/>
                  </a:cxn>
                  <a:cxn ang="0">
                    <a:pos x="20" y="1"/>
                  </a:cxn>
                  <a:cxn ang="0">
                    <a:pos x="22" y="2"/>
                  </a:cxn>
                  <a:cxn ang="0">
                    <a:pos x="22" y="4"/>
                  </a:cxn>
                  <a:cxn ang="0">
                    <a:pos x="23" y="7"/>
                  </a:cxn>
                  <a:cxn ang="0">
                    <a:pos x="23" y="8"/>
                  </a:cxn>
                  <a:cxn ang="0">
                    <a:pos x="23" y="9"/>
                  </a:cxn>
                  <a:cxn ang="0">
                    <a:pos x="23" y="11"/>
                  </a:cxn>
                  <a:cxn ang="0">
                    <a:pos x="23" y="12"/>
                  </a:cxn>
                  <a:cxn ang="0">
                    <a:pos x="22" y="14"/>
                  </a:cxn>
                </a:cxnLst>
                <a:rect l="0" t="0" r="r" b="b"/>
                <a:pathLst>
                  <a:path w="23" h="32">
                    <a:moveTo>
                      <a:pt x="22" y="14"/>
                    </a:moveTo>
                    <a:lnTo>
                      <a:pt x="22" y="15"/>
                    </a:lnTo>
                    <a:lnTo>
                      <a:pt x="20" y="16"/>
                    </a:lnTo>
                    <a:lnTo>
                      <a:pt x="20" y="19"/>
                    </a:lnTo>
                    <a:lnTo>
                      <a:pt x="20" y="20"/>
                    </a:lnTo>
                    <a:lnTo>
                      <a:pt x="19" y="20"/>
                    </a:lnTo>
                    <a:lnTo>
                      <a:pt x="19" y="22"/>
                    </a:lnTo>
                    <a:lnTo>
                      <a:pt x="18" y="23"/>
                    </a:lnTo>
                    <a:lnTo>
                      <a:pt x="18" y="25"/>
                    </a:lnTo>
                    <a:lnTo>
                      <a:pt x="16" y="26"/>
                    </a:lnTo>
                    <a:lnTo>
                      <a:pt x="15" y="27"/>
                    </a:lnTo>
                    <a:lnTo>
                      <a:pt x="15" y="27"/>
                    </a:lnTo>
                    <a:lnTo>
                      <a:pt x="13" y="29"/>
                    </a:lnTo>
                    <a:lnTo>
                      <a:pt x="12" y="30"/>
                    </a:lnTo>
                    <a:lnTo>
                      <a:pt x="11" y="30"/>
                    </a:lnTo>
                    <a:lnTo>
                      <a:pt x="9" y="32"/>
                    </a:lnTo>
                    <a:lnTo>
                      <a:pt x="6" y="32"/>
                    </a:lnTo>
                    <a:lnTo>
                      <a:pt x="6" y="32"/>
                    </a:lnTo>
                    <a:lnTo>
                      <a:pt x="6" y="32"/>
                    </a:lnTo>
                    <a:lnTo>
                      <a:pt x="6" y="32"/>
                    </a:lnTo>
                    <a:lnTo>
                      <a:pt x="6" y="32"/>
                    </a:lnTo>
                    <a:lnTo>
                      <a:pt x="6" y="32"/>
                    </a:lnTo>
                    <a:lnTo>
                      <a:pt x="6" y="32"/>
                    </a:lnTo>
                    <a:lnTo>
                      <a:pt x="6" y="32"/>
                    </a:lnTo>
                    <a:lnTo>
                      <a:pt x="6" y="32"/>
                    </a:lnTo>
                    <a:lnTo>
                      <a:pt x="5" y="32"/>
                    </a:lnTo>
                    <a:lnTo>
                      <a:pt x="4" y="32"/>
                    </a:lnTo>
                    <a:lnTo>
                      <a:pt x="4" y="32"/>
                    </a:lnTo>
                    <a:lnTo>
                      <a:pt x="2" y="30"/>
                    </a:lnTo>
                    <a:lnTo>
                      <a:pt x="2" y="30"/>
                    </a:lnTo>
                    <a:lnTo>
                      <a:pt x="2" y="30"/>
                    </a:lnTo>
                    <a:lnTo>
                      <a:pt x="1" y="29"/>
                    </a:lnTo>
                    <a:lnTo>
                      <a:pt x="1" y="29"/>
                    </a:lnTo>
                    <a:lnTo>
                      <a:pt x="1" y="27"/>
                    </a:lnTo>
                    <a:lnTo>
                      <a:pt x="0" y="27"/>
                    </a:lnTo>
                    <a:lnTo>
                      <a:pt x="0" y="26"/>
                    </a:lnTo>
                    <a:lnTo>
                      <a:pt x="0" y="25"/>
                    </a:lnTo>
                    <a:lnTo>
                      <a:pt x="0" y="25"/>
                    </a:lnTo>
                    <a:lnTo>
                      <a:pt x="0" y="23"/>
                    </a:lnTo>
                    <a:lnTo>
                      <a:pt x="0" y="22"/>
                    </a:lnTo>
                    <a:lnTo>
                      <a:pt x="0" y="20"/>
                    </a:lnTo>
                    <a:lnTo>
                      <a:pt x="0" y="20"/>
                    </a:lnTo>
                    <a:lnTo>
                      <a:pt x="0" y="19"/>
                    </a:lnTo>
                    <a:lnTo>
                      <a:pt x="0" y="19"/>
                    </a:lnTo>
                    <a:lnTo>
                      <a:pt x="0" y="18"/>
                    </a:lnTo>
                    <a:lnTo>
                      <a:pt x="0" y="18"/>
                    </a:lnTo>
                    <a:lnTo>
                      <a:pt x="0" y="16"/>
                    </a:lnTo>
                    <a:lnTo>
                      <a:pt x="0" y="16"/>
                    </a:lnTo>
                    <a:lnTo>
                      <a:pt x="0" y="15"/>
                    </a:lnTo>
                    <a:lnTo>
                      <a:pt x="1" y="12"/>
                    </a:lnTo>
                    <a:lnTo>
                      <a:pt x="2" y="9"/>
                    </a:lnTo>
                    <a:lnTo>
                      <a:pt x="4" y="7"/>
                    </a:lnTo>
                    <a:lnTo>
                      <a:pt x="5" y="4"/>
                    </a:lnTo>
                    <a:lnTo>
                      <a:pt x="8" y="2"/>
                    </a:lnTo>
                    <a:lnTo>
                      <a:pt x="11" y="1"/>
                    </a:lnTo>
                    <a:lnTo>
                      <a:pt x="13" y="0"/>
                    </a:lnTo>
                    <a:lnTo>
                      <a:pt x="16" y="0"/>
                    </a:lnTo>
                    <a:lnTo>
                      <a:pt x="16" y="0"/>
                    </a:lnTo>
                    <a:lnTo>
                      <a:pt x="18" y="0"/>
                    </a:lnTo>
                    <a:lnTo>
                      <a:pt x="18" y="0"/>
                    </a:lnTo>
                    <a:lnTo>
                      <a:pt x="19" y="0"/>
                    </a:lnTo>
                    <a:lnTo>
                      <a:pt x="19" y="0"/>
                    </a:lnTo>
                    <a:lnTo>
                      <a:pt x="20" y="1"/>
                    </a:lnTo>
                    <a:lnTo>
                      <a:pt x="20" y="1"/>
                    </a:lnTo>
                    <a:lnTo>
                      <a:pt x="22" y="2"/>
                    </a:lnTo>
                    <a:lnTo>
                      <a:pt x="22" y="2"/>
                    </a:lnTo>
                    <a:lnTo>
                      <a:pt x="22" y="4"/>
                    </a:lnTo>
                    <a:lnTo>
                      <a:pt x="22" y="4"/>
                    </a:lnTo>
                    <a:lnTo>
                      <a:pt x="23" y="5"/>
                    </a:lnTo>
                    <a:lnTo>
                      <a:pt x="23" y="7"/>
                    </a:lnTo>
                    <a:lnTo>
                      <a:pt x="23" y="7"/>
                    </a:lnTo>
                    <a:lnTo>
                      <a:pt x="23" y="8"/>
                    </a:lnTo>
                    <a:lnTo>
                      <a:pt x="23" y="9"/>
                    </a:lnTo>
                    <a:lnTo>
                      <a:pt x="23" y="9"/>
                    </a:lnTo>
                    <a:lnTo>
                      <a:pt x="23" y="9"/>
                    </a:lnTo>
                    <a:lnTo>
                      <a:pt x="23" y="11"/>
                    </a:lnTo>
                    <a:lnTo>
                      <a:pt x="23" y="11"/>
                    </a:lnTo>
                    <a:lnTo>
                      <a:pt x="23" y="12"/>
                    </a:lnTo>
                    <a:lnTo>
                      <a:pt x="23" y="12"/>
                    </a:lnTo>
                    <a:lnTo>
                      <a:pt x="22" y="14"/>
                    </a:lnTo>
                    <a:lnTo>
                      <a:pt x="22" y="14"/>
                    </a:lnTo>
                  </a:path>
                </a:pathLst>
              </a:custGeom>
              <a:noFill/>
              <a:ln w="1">
                <a:solidFill>
                  <a:srgbClr val="1F1A17"/>
                </a:solidFill>
                <a:prstDash val="solid"/>
                <a:round/>
                <a:headEnd/>
                <a:tailEnd/>
              </a:ln>
            </p:spPr>
            <p:txBody>
              <a:bodyPr/>
              <a:lstStyle/>
              <a:p>
                <a:pPr>
                  <a:defRPr/>
                </a:pPr>
                <a:endParaRPr lang="en-US"/>
              </a:p>
            </p:txBody>
          </p:sp>
          <p:sp>
            <p:nvSpPr>
              <p:cNvPr id="408654" name="Freeform 78"/>
              <p:cNvSpPr>
                <a:spLocks/>
              </p:cNvSpPr>
              <p:nvPr/>
            </p:nvSpPr>
            <p:spPr bwMode="auto">
              <a:xfrm>
                <a:off x="1953" y="982"/>
                <a:ext cx="19" cy="28"/>
              </a:xfrm>
              <a:custGeom>
                <a:avLst/>
                <a:gdLst/>
                <a:ahLst/>
                <a:cxnLst>
                  <a:cxn ang="0">
                    <a:pos x="19" y="11"/>
                  </a:cxn>
                  <a:cxn ang="0">
                    <a:pos x="19" y="10"/>
                  </a:cxn>
                  <a:cxn ang="0">
                    <a:pos x="19" y="10"/>
                  </a:cxn>
                  <a:cxn ang="0">
                    <a:pos x="19" y="8"/>
                  </a:cxn>
                  <a:cxn ang="0">
                    <a:pos x="19" y="7"/>
                  </a:cxn>
                  <a:cxn ang="0">
                    <a:pos x="19" y="6"/>
                  </a:cxn>
                  <a:cxn ang="0">
                    <a:pos x="19" y="4"/>
                  </a:cxn>
                  <a:cxn ang="0">
                    <a:pos x="19" y="3"/>
                  </a:cxn>
                  <a:cxn ang="0">
                    <a:pos x="18" y="1"/>
                  </a:cxn>
                  <a:cxn ang="0">
                    <a:pos x="18" y="1"/>
                  </a:cxn>
                  <a:cxn ang="0">
                    <a:pos x="17" y="1"/>
                  </a:cxn>
                  <a:cxn ang="0">
                    <a:pos x="15" y="0"/>
                  </a:cxn>
                  <a:cxn ang="0">
                    <a:pos x="12" y="1"/>
                  </a:cxn>
                  <a:cxn ang="0">
                    <a:pos x="8" y="3"/>
                  </a:cxn>
                  <a:cxn ang="0">
                    <a:pos x="4" y="7"/>
                  </a:cxn>
                  <a:cxn ang="0">
                    <a:pos x="1" y="11"/>
                  </a:cxn>
                  <a:cxn ang="0">
                    <a:pos x="0" y="15"/>
                  </a:cxn>
                  <a:cxn ang="0">
                    <a:pos x="0" y="17"/>
                  </a:cxn>
                  <a:cxn ang="0">
                    <a:pos x="0" y="18"/>
                  </a:cxn>
                  <a:cxn ang="0">
                    <a:pos x="0" y="19"/>
                  </a:cxn>
                  <a:cxn ang="0">
                    <a:pos x="0" y="21"/>
                  </a:cxn>
                  <a:cxn ang="0">
                    <a:pos x="0" y="22"/>
                  </a:cxn>
                  <a:cxn ang="0">
                    <a:pos x="0" y="24"/>
                  </a:cxn>
                  <a:cxn ang="0">
                    <a:pos x="1" y="25"/>
                  </a:cxn>
                  <a:cxn ang="0">
                    <a:pos x="1" y="26"/>
                  </a:cxn>
                  <a:cxn ang="0">
                    <a:pos x="3" y="28"/>
                  </a:cxn>
                  <a:cxn ang="0">
                    <a:pos x="3" y="28"/>
                  </a:cxn>
                  <a:cxn ang="0">
                    <a:pos x="4" y="28"/>
                  </a:cxn>
                  <a:cxn ang="0">
                    <a:pos x="5" y="28"/>
                  </a:cxn>
                  <a:cxn ang="0">
                    <a:pos x="5" y="28"/>
                  </a:cxn>
                  <a:cxn ang="0">
                    <a:pos x="5" y="28"/>
                  </a:cxn>
                  <a:cxn ang="0">
                    <a:pos x="5" y="28"/>
                  </a:cxn>
                  <a:cxn ang="0">
                    <a:pos x="7" y="28"/>
                  </a:cxn>
                  <a:cxn ang="0">
                    <a:pos x="10" y="26"/>
                  </a:cxn>
                  <a:cxn ang="0">
                    <a:pos x="12" y="25"/>
                  </a:cxn>
                  <a:cxn ang="0">
                    <a:pos x="14" y="22"/>
                  </a:cxn>
                  <a:cxn ang="0">
                    <a:pos x="15" y="21"/>
                  </a:cxn>
                  <a:cxn ang="0">
                    <a:pos x="17" y="19"/>
                  </a:cxn>
                  <a:cxn ang="0">
                    <a:pos x="18" y="17"/>
                  </a:cxn>
                  <a:cxn ang="0">
                    <a:pos x="18" y="14"/>
                  </a:cxn>
                </a:cxnLst>
                <a:rect l="0" t="0" r="r" b="b"/>
                <a:pathLst>
                  <a:path w="19" h="28">
                    <a:moveTo>
                      <a:pt x="19" y="11"/>
                    </a:moveTo>
                    <a:lnTo>
                      <a:pt x="19" y="11"/>
                    </a:lnTo>
                    <a:lnTo>
                      <a:pt x="19" y="11"/>
                    </a:lnTo>
                    <a:lnTo>
                      <a:pt x="19" y="10"/>
                    </a:lnTo>
                    <a:lnTo>
                      <a:pt x="19" y="10"/>
                    </a:lnTo>
                    <a:lnTo>
                      <a:pt x="19" y="10"/>
                    </a:lnTo>
                    <a:lnTo>
                      <a:pt x="19" y="8"/>
                    </a:lnTo>
                    <a:lnTo>
                      <a:pt x="19" y="8"/>
                    </a:lnTo>
                    <a:lnTo>
                      <a:pt x="19" y="7"/>
                    </a:lnTo>
                    <a:lnTo>
                      <a:pt x="19" y="7"/>
                    </a:lnTo>
                    <a:lnTo>
                      <a:pt x="19" y="6"/>
                    </a:lnTo>
                    <a:lnTo>
                      <a:pt x="19" y="6"/>
                    </a:lnTo>
                    <a:lnTo>
                      <a:pt x="19" y="4"/>
                    </a:lnTo>
                    <a:lnTo>
                      <a:pt x="19" y="4"/>
                    </a:lnTo>
                    <a:lnTo>
                      <a:pt x="19" y="4"/>
                    </a:lnTo>
                    <a:lnTo>
                      <a:pt x="19" y="3"/>
                    </a:lnTo>
                    <a:lnTo>
                      <a:pt x="19" y="3"/>
                    </a:lnTo>
                    <a:lnTo>
                      <a:pt x="18" y="1"/>
                    </a:lnTo>
                    <a:lnTo>
                      <a:pt x="18" y="1"/>
                    </a:lnTo>
                    <a:lnTo>
                      <a:pt x="18" y="1"/>
                    </a:lnTo>
                    <a:lnTo>
                      <a:pt x="17" y="1"/>
                    </a:lnTo>
                    <a:lnTo>
                      <a:pt x="17" y="1"/>
                    </a:lnTo>
                    <a:lnTo>
                      <a:pt x="17" y="0"/>
                    </a:lnTo>
                    <a:lnTo>
                      <a:pt x="15" y="0"/>
                    </a:lnTo>
                    <a:lnTo>
                      <a:pt x="15" y="0"/>
                    </a:lnTo>
                    <a:lnTo>
                      <a:pt x="12" y="1"/>
                    </a:lnTo>
                    <a:lnTo>
                      <a:pt x="10" y="3"/>
                    </a:lnTo>
                    <a:lnTo>
                      <a:pt x="8" y="3"/>
                    </a:lnTo>
                    <a:lnTo>
                      <a:pt x="5" y="6"/>
                    </a:lnTo>
                    <a:lnTo>
                      <a:pt x="4" y="7"/>
                    </a:lnTo>
                    <a:lnTo>
                      <a:pt x="3" y="10"/>
                    </a:lnTo>
                    <a:lnTo>
                      <a:pt x="1" y="11"/>
                    </a:lnTo>
                    <a:lnTo>
                      <a:pt x="1" y="15"/>
                    </a:lnTo>
                    <a:lnTo>
                      <a:pt x="0" y="15"/>
                    </a:lnTo>
                    <a:lnTo>
                      <a:pt x="0" y="17"/>
                    </a:lnTo>
                    <a:lnTo>
                      <a:pt x="0" y="17"/>
                    </a:lnTo>
                    <a:lnTo>
                      <a:pt x="0" y="18"/>
                    </a:lnTo>
                    <a:lnTo>
                      <a:pt x="0" y="18"/>
                    </a:lnTo>
                    <a:lnTo>
                      <a:pt x="0" y="19"/>
                    </a:lnTo>
                    <a:lnTo>
                      <a:pt x="0" y="19"/>
                    </a:lnTo>
                    <a:lnTo>
                      <a:pt x="0" y="21"/>
                    </a:lnTo>
                    <a:lnTo>
                      <a:pt x="0" y="21"/>
                    </a:lnTo>
                    <a:lnTo>
                      <a:pt x="0" y="22"/>
                    </a:lnTo>
                    <a:lnTo>
                      <a:pt x="0" y="22"/>
                    </a:lnTo>
                    <a:lnTo>
                      <a:pt x="0" y="24"/>
                    </a:lnTo>
                    <a:lnTo>
                      <a:pt x="0" y="24"/>
                    </a:lnTo>
                    <a:lnTo>
                      <a:pt x="0" y="25"/>
                    </a:lnTo>
                    <a:lnTo>
                      <a:pt x="1" y="25"/>
                    </a:lnTo>
                    <a:lnTo>
                      <a:pt x="1" y="26"/>
                    </a:lnTo>
                    <a:lnTo>
                      <a:pt x="1" y="26"/>
                    </a:lnTo>
                    <a:lnTo>
                      <a:pt x="1" y="28"/>
                    </a:lnTo>
                    <a:lnTo>
                      <a:pt x="3" y="28"/>
                    </a:lnTo>
                    <a:lnTo>
                      <a:pt x="3" y="28"/>
                    </a:lnTo>
                    <a:lnTo>
                      <a:pt x="3" y="28"/>
                    </a:lnTo>
                    <a:lnTo>
                      <a:pt x="4" y="28"/>
                    </a:lnTo>
                    <a:lnTo>
                      <a:pt x="4" y="28"/>
                    </a:lnTo>
                    <a:lnTo>
                      <a:pt x="5" y="28"/>
                    </a:lnTo>
                    <a:lnTo>
                      <a:pt x="5" y="28"/>
                    </a:lnTo>
                    <a:lnTo>
                      <a:pt x="5" y="28"/>
                    </a:lnTo>
                    <a:lnTo>
                      <a:pt x="5" y="28"/>
                    </a:lnTo>
                    <a:lnTo>
                      <a:pt x="5" y="28"/>
                    </a:lnTo>
                    <a:lnTo>
                      <a:pt x="5" y="28"/>
                    </a:lnTo>
                    <a:lnTo>
                      <a:pt x="5" y="28"/>
                    </a:lnTo>
                    <a:lnTo>
                      <a:pt x="5" y="28"/>
                    </a:lnTo>
                    <a:lnTo>
                      <a:pt x="5" y="28"/>
                    </a:lnTo>
                    <a:lnTo>
                      <a:pt x="7" y="28"/>
                    </a:lnTo>
                    <a:lnTo>
                      <a:pt x="8" y="28"/>
                    </a:lnTo>
                    <a:lnTo>
                      <a:pt x="10" y="26"/>
                    </a:lnTo>
                    <a:lnTo>
                      <a:pt x="11" y="26"/>
                    </a:lnTo>
                    <a:lnTo>
                      <a:pt x="12" y="25"/>
                    </a:lnTo>
                    <a:lnTo>
                      <a:pt x="14" y="24"/>
                    </a:lnTo>
                    <a:lnTo>
                      <a:pt x="14" y="22"/>
                    </a:lnTo>
                    <a:lnTo>
                      <a:pt x="15" y="21"/>
                    </a:lnTo>
                    <a:lnTo>
                      <a:pt x="15" y="21"/>
                    </a:lnTo>
                    <a:lnTo>
                      <a:pt x="17" y="19"/>
                    </a:lnTo>
                    <a:lnTo>
                      <a:pt x="17" y="19"/>
                    </a:lnTo>
                    <a:lnTo>
                      <a:pt x="17" y="18"/>
                    </a:lnTo>
                    <a:lnTo>
                      <a:pt x="18" y="17"/>
                    </a:lnTo>
                    <a:lnTo>
                      <a:pt x="18" y="15"/>
                    </a:lnTo>
                    <a:lnTo>
                      <a:pt x="18" y="14"/>
                    </a:lnTo>
                    <a:lnTo>
                      <a:pt x="19" y="11"/>
                    </a:lnTo>
                  </a:path>
                </a:pathLst>
              </a:custGeom>
              <a:noFill/>
              <a:ln w="1">
                <a:solidFill>
                  <a:srgbClr val="1F1A17"/>
                </a:solidFill>
                <a:prstDash val="solid"/>
                <a:round/>
                <a:headEnd/>
                <a:tailEnd/>
              </a:ln>
            </p:spPr>
            <p:txBody>
              <a:bodyPr/>
              <a:lstStyle/>
              <a:p>
                <a:pPr>
                  <a:defRPr/>
                </a:pPr>
                <a:endParaRPr lang="en-US"/>
              </a:p>
            </p:txBody>
          </p:sp>
          <p:sp>
            <p:nvSpPr>
              <p:cNvPr id="408655" name="Freeform 79"/>
              <p:cNvSpPr>
                <a:spLocks/>
              </p:cNvSpPr>
              <p:nvPr/>
            </p:nvSpPr>
            <p:spPr bwMode="auto">
              <a:xfrm>
                <a:off x="1975" y="979"/>
                <a:ext cx="33" cy="34"/>
              </a:xfrm>
              <a:custGeom>
                <a:avLst/>
                <a:gdLst/>
                <a:ahLst/>
                <a:cxnLst>
                  <a:cxn ang="0">
                    <a:pos x="33" y="0"/>
                  </a:cxn>
                  <a:cxn ang="0">
                    <a:pos x="25" y="34"/>
                  </a:cxn>
                  <a:cxn ang="0">
                    <a:pos x="24" y="34"/>
                  </a:cxn>
                  <a:cxn ang="0">
                    <a:pos x="17" y="6"/>
                  </a:cxn>
                  <a:cxn ang="0">
                    <a:pos x="11" y="34"/>
                  </a:cxn>
                  <a:cxn ang="0">
                    <a:pos x="8" y="34"/>
                  </a:cxn>
                  <a:cxn ang="0">
                    <a:pos x="0" y="0"/>
                  </a:cxn>
                  <a:cxn ang="0">
                    <a:pos x="1" y="0"/>
                  </a:cxn>
                  <a:cxn ang="0">
                    <a:pos x="10" y="28"/>
                  </a:cxn>
                  <a:cxn ang="0">
                    <a:pos x="17" y="0"/>
                  </a:cxn>
                  <a:cxn ang="0">
                    <a:pos x="18" y="0"/>
                  </a:cxn>
                  <a:cxn ang="0">
                    <a:pos x="24" y="28"/>
                  </a:cxn>
                  <a:cxn ang="0">
                    <a:pos x="32" y="0"/>
                  </a:cxn>
                  <a:cxn ang="0">
                    <a:pos x="33" y="0"/>
                  </a:cxn>
                </a:cxnLst>
                <a:rect l="0" t="0" r="r" b="b"/>
                <a:pathLst>
                  <a:path w="33" h="34">
                    <a:moveTo>
                      <a:pt x="33" y="0"/>
                    </a:moveTo>
                    <a:lnTo>
                      <a:pt x="25" y="34"/>
                    </a:lnTo>
                    <a:lnTo>
                      <a:pt x="24" y="34"/>
                    </a:lnTo>
                    <a:lnTo>
                      <a:pt x="17" y="6"/>
                    </a:lnTo>
                    <a:lnTo>
                      <a:pt x="11" y="34"/>
                    </a:lnTo>
                    <a:lnTo>
                      <a:pt x="8" y="34"/>
                    </a:lnTo>
                    <a:lnTo>
                      <a:pt x="0" y="0"/>
                    </a:lnTo>
                    <a:lnTo>
                      <a:pt x="1" y="0"/>
                    </a:lnTo>
                    <a:lnTo>
                      <a:pt x="10" y="28"/>
                    </a:lnTo>
                    <a:lnTo>
                      <a:pt x="17" y="0"/>
                    </a:lnTo>
                    <a:lnTo>
                      <a:pt x="18" y="0"/>
                    </a:lnTo>
                    <a:lnTo>
                      <a:pt x="24" y="28"/>
                    </a:lnTo>
                    <a:lnTo>
                      <a:pt x="32" y="0"/>
                    </a:lnTo>
                    <a:lnTo>
                      <a:pt x="33" y="0"/>
                    </a:lnTo>
                  </a:path>
                </a:pathLst>
              </a:custGeom>
              <a:noFill/>
              <a:ln w="1">
                <a:solidFill>
                  <a:srgbClr val="1F1A17"/>
                </a:solidFill>
                <a:prstDash val="solid"/>
                <a:round/>
                <a:headEnd/>
                <a:tailEnd/>
              </a:ln>
            </p:spPr>
            <p:txBody>
              <a:bodyPr/>
              <a:lstStyle/>
              <a:p>
                <a:pPr>
                  <a:defRPr/>
                </a:pPr>
                <a:endParaRPr lang="en-US"/>
              </a:p>
            </p:txBody>
          </p:sp>
          <p:sp>
            <p:nvSpPr>
              <p:cNvPr id="408656" name="Freeform 80"/>
              <p:cNvSpPr>
                <a:spLocks/>
              </p:cNvSpPr>
              <p:nvPr/>
            </p:nvSpPr>
            <p:spPr bwMode="auto">
              <a:xfrm>
                <a:off x="2013" y="979"/>
                <a:ext cx="26" cy="34"/>
              </a:xfrm>
              <a:custGeom>
                <a:avLst/>
                <a:gdLst/>
                <a:ahLst/>
                <a:cxnLst>
                  <a:cxn ang="0">
                    <a:pos x="24" y="9"/>
                  </a:cxn>
                  <a:cxn ang="0">
                    <a:pos x="22" y="11"/>
                  </a:cxn>
                  <a:cxn ang="0">
                    <a:pos x="19" y="14"/>
                  </a:cxn>
                  <a:cxn ang="0">
                    <a:pos x="15" y="16"/>
                  </a:cxn>
                  <a:cxn ang="0">
                    <a:pos x="12" y="16"/>
                  </a:cxn>
                  <a:cxn ang="0">
                    <a:pos x="11" y="16"/>
                  </a:cxn>
                  <a:cxn ang="0">
                    <a:pos x="9" y="16"/>
                  </a:cxn>
                  <a:cxn ang="0">
                    <a:pos x="9" y="16"/>
                  </a:cxn>
                  <a:cxn ang="0">
                    <a:pos x="11" y="13"/>
                  </a:cxn>
                  <a:cxn ang="0">
                    <a:pos x="11" y="13"/>
                  </a:cxn>
                  <a:cxn ang="0">
                    <a:pos x="12" y="14"/>
                  </a:cxn>
                  <a:cxn ang="0">
                    <a:pos x="13" y="13"/>
                  </a:cxn>
                  <a:cxn ang="0">
                    <a:pos x="16" y="13"/>
                  </a:cxn>
                  <a:cxn ang="0">
                    <a:pos x="18" y="11"/>
                  </a:cxn>
                  <a:cxn ang="0">
                    <a:pos x="20" y="10"/>
                  </a:cxn>
                  <a:cxn ang="0">
                    <a:pos x="23" y="9"/>
                  </a:cxn>
                  <a:cxn ang="0">
                    <a:pos x="23" y="6"/>
                  </a:cxn>
                  <a:cxn ang="0">
                    <a:pos x="23" y="6"/>
                  </a:cxn>
                  <a:cxn ang="0">
                    <a:pos x="23" y="4"/>
                  </a:cxn>
                  <a:cxn ang="0">
                    <a:pos x="23" y="4"/>
                  </a:cxn>
                  <a:cxn ang="0">
                    <a:pos x="23" y="3"/>
                  </a:cxn>
                  <a:cxn ang="0">
                    <a:pos x="20" y="3"/>
                  </a:cxn>
                  <a:cxn ang="0">
                    <a:pos x="19" y="3"/>
                  </a:cxn>
                  <a:cxn ang="0">
                    <a:pos x="16" y="3"/>
                  </a:cxn>
                  <a:cxn ang="0">
                    <a:pos x="13" y="4"/>
                  </a:cxn>
                  <a:cxn ang="0">
                    <a:pos x="11" y="6"/>
                  </a:cxn>
                  <a:cxn ang="0">
                    <a:pos x="8" y="9"/>
                  </a:cxn>
                  <a:cxn ang="0">
                    <a:pos x="5" y="13"/>
                  </a:cxn>
                  <a:cxn ang="0">
                    <a:pos x="4" y="17"/>
                  </a:cxn>
                  <a:cxn ang="0">
                    <a:pos x="2" y="21"/>
                  </a:cxn>
                  <a:cxn ang="0">
                    <a:pos x="2" y="22"/>
                  </a:cxn>
                  <a:cxn ang="0">
                    <a:pos x="2" y="24"/>
                  </a:cxn>
                  <a:cxn ang="0">
                    <a:pos x="2" y="25"/>
                  </a:cxn>
                  <a:cxn ang="0">
                    <a:pos x="4" y="29"/>
                  </a:cxn>
                  <a:cxn ang="0">
                    <a:pos x="6" y="31"/>
                  </a:cxn>
                  <a:cxn ang="0">
                    <a:pos x="11" y="31"/>
                  </a:cxn>
                  <a:cxn ang="0">
                    <a:pos x="16" y="28"/>
                  </a:cxn>
                  <a:cxn ang="0">
                    <a:pos x="23" y="22"/>
                  </a:cxn>
                  <a:cxn ang="0">
                    <a:pos x="20" y="28"/>
                  </a:cxn>
                  <a:cxn ang="0">
                    <a:pos x="13" y="32"/>
                  </a:cxn>
                  <a:cxn ang="0">
                    <a:pos x="8" y="34"/>
                  </a:cxn>
                  <a:cxn ang="0">
                    <a:pos x="5" y="32"/>
                  </a:cxn>
                  <a:cxn ang="0">
                    <a:pos x="4" y="32"/>
                  </a:cxn>
                  <a:cxn ang="0">
                    <a:pos x="1" y="31"/>
                  </a:cxn>
                  <a:cxn ang="0">
                    <a:pos x="1" y="28"/>
                  </a:cxn>
                  <a:cxn ang="0">
                    <a:pos x="0" y="25"/>
                  </a:cxn>
                  <a:cxn ang="0">
                    <a:pos x="0" y="24"/>
                  </a:cxn>
                  <a:cxn ang="0">
                    <a:pos x="0" y="22"/>
                  </a:cxn>
                  <a:cxn ang="0">
                    <a:pos x="0" y="21"/>
                  </a:cxn>
                  <a:cxn ang="0">
                    <a:pos x="1" y="16"/>
                  </a:cxn>
                  <a:cxn ang="0">
                    <a:pos x="4" y="11"/>
                  </a:cxn>
                  <a:cxn ang="0">
                    <a:pos x="6" y="7"/>
                  </a:cxn>
                  <a:cxn ang="0">
                    <a:pos x="9" y="4"/>
                  </a:cxn>
                  <a:cxn ang="0">
                    <a:pos x="12" y="3"/>
                  </a:cxn>
                  <a:cxn ang="0">
                    <a:pos x="15" y="2"/>
                  </a:cxn>
                  <a:cxn ang="0">
                    <a:pos x="18" y="2"/>
                  </a:cxn>
                  <a:cxn ang="0">
                    <a:pos x="20" y="0"/>
                  </a:cxn>
                  <a:cxn ang="0">
                    <a:pos x="23" y="2"/>
                  </a:cxn>
                  <a:cxn ang="0">
                    <a:pos x="26" y="3"/>
                  </a:cxn>
                  <a:cxn ang="0">
                    <a:pos x="26" y="4"/>
                  </a:cxn>
                  <a:cxn ang="0">
                    <a:pos x="26" y="6"/>
                  </a:cxn>
                  <a:cxn ang="0">
                    <a:pos x="26" y="7"/>
                  </a:cxn>
                </a:cxnLst>
                <a:rect l="0" t="0" r="r" b="b"/>
                <a:pathLst>
                  <a:path w="26" h="34">
                    <a:moveTo>
                      <a:pt x="24" y="7"/>
                    </a:moveTo>
                    <a:lnTo>
                      <a:pt x="24" y="9"/>
                    </a:lnTo>
                    <a:lnTo>
                      <a:pt x="24" y="9"/>
                    </a:lnTo>
                    <a:lnTo>
                      <a:pt x="23" y="10"/>
                    </a:lnTo>
                    <a:lnTo>
                      <a:pt x="23" y="11"/>
                    </a:lnTo>
                    <a:lnTo>
                      <a:pt x="22" y="11"/>
                    </a:lnTo>
                    <a:lnTo>
                      <a:pt x="20" y="13"/>
                    </a:lnTo>
                    <a:lnTo>
                      <a:pt x="20" y="13"/>
                    </a:lnTo>
                    <a:lnTo>
                      <a:pt x="19" y="14"/>
                    </a:lnTo>
                    <a:lnTo>
                      <a:pt x="18" y="14"/>
                    </a:lnTo>
                    <a:lnTo>
                      <a:pt x="16" y="14"/>
                    </a:lnTo>
                    <a:lnTo>
                      <a:pt x="15" y="16"/>
                    </a:lnTo>
                    <a:lnTo>
                      <a:pt x="13" y="16"/>
                    </a:lnTo>
                    <a:lnTo>
                      <a:pt x="13" y="16"/>
                    </a:lnTo>
                    <a:lnTo>
                      <a:pt x="12" y="16"/>
                    </a:lnTo>
                    <a:lnTo>
                      <a:pt x="11" y="16"/>
                    </a:lnTo>
                    <a:lnTo>
                      <a:pt x="11" y="16"/>
                    </a:lnTo>
                    <a:lnTo>
                      <a:pt x="11" y="16"/>
                    </a:lnTo>
                    <a:lnTo>
                      <a:pt x="11" y="16"/>
                    </a:lnTo>
                    <a:lnTo>
                      <a:pt x="9" y="16"/>
                    </a:lnTo>
                    <a:lnTo>
                      <a:pt x="9" y="16"/>
                    </a:lnTo>
                    <a:lnTo>
                      <a:pt x="9" y="16"/>
                    </a:lnTo>
                    <a:lnTo>
                      <a:pt x="9" y="16"/>
                    </a:lnTo>
                    <a:lnTo>
                      <a:pt x="9" y="16"/>
                    </a:lnTo>
                    <a:lnTo>
                      <a:pt x="9" y="16"/>
                    </a:lnTo>
                    <a:lnTo>
                      <a:pt x="11" y="13"/>
                    </a:lnTo>
                    <a:lnTo>
                      <a:pt x="11" y="13"/>
                    </a:lnTo>
                    <a:lnTo>
                      <a:pt x="11" y="13"/>
                    </a:lnTo>
                    <a:lnTo>
                      <a:pt x="11" y="13"/>
                    </a:lnTo>
                    <a:lnTo>
                      <a:pt x="11" y="13"/>
                    </a:lnTo>
                    <a:lnTo>
                      <a:pt x="11" y="14"/>
                    </a:lnTo>
                    <a:lnTo>
                      <a:pt x="12" y="14"/>
                    </a:lnTo>
                    <a:lnTo>
                      <a:pt x="12" y="14"/>
                    </a:lnTo>
                    <a:lnTo>
                      <a:pt x="12" y="14"/>
                    </a:lnTo>
                    <a:lnTo>
                      <a:pt x="12" y="14"/>
                    </a:lnTo>
                    <a:lnTo>
                      <a:pt x="13" y="13"/>
                    </a:lnTo>
                    <a:lnTo>
                      <a:pt x="13" y="13"/>
                    </a:lnTo>
                    <a:lnTo>
                      <a:pt x="15" y="13"/>
                    </a:lnTo>
                    <a:lnTo>
                      <a:pt x="16" y="13"/>
                    </a:lnTo>
                    <a:lnTo>
                      <a:pt x="16" y="13"/>
                    </a:lnTo>
                    <a:lnTo>
                      <a:pt x="18" y="13"/>
                    </a:lnTo>
                    <a:lnTo>
                      <a:pt x="18" y="11"/>
                    </a:lnTo>
                    <a:lnTo>
                      <a:pt x="19" y="11"/>
                    </a:lnTo>
                    <a:lnTo>
                      <a:pt x="20" y="10"/>
                    </a:lnTo>
                    <a:lnTo>
                      <a:pt x="20" y="10"/>
                    </a:lnTo>
                    <a:lnTo>
                      <a:pt x="22" y="9"/>
                    </a:lnTo>
                    <a:lnTo>
                      <a:pt x="22" y="9"/>
                    </a:lnTo>
                    <a:lnTo>
                      <a:pt x="23" y="9"/>
                    </a:lnTo>
                    <a:lnTo>
                      <a:pt x="23" y="7"/>
                    </a:lnTo>
                    <a:lnTo>
                      <a:pt x="23" y="7"/>
                    </a:lnTo>
                    <a:lnTo>
                      <a:pt x="23" y="6"/>
                    </a:lnTo>
                    <a:lnTo>
                      <a:pt x="23" y="6"/>
                    </a:lnTo>
                    <a:lnTo>
                      <a:pt x="23" y="6"/>
                    </a:lnTo>
                    <a:lnTo>
                      <a:pt x="23" y="6"/>
                    </a:lnTo>
                    <a:lnTo>
                      <a:pt x="23" y="6"/>
                    </a:lnTo>
                    <a:lnTo>
                      <a:pt x="23" y="6"/>
                    </a:lnTo>
                    <a:lnTo>
                      <a:pt x="23" y="4"/>
                    </a:lnTo>
                    <a:lnTo>
                      <a:pt x="23" y="4"/>
                    </a:lnTo>
                    <a:lnTo>
                      <a:pt x="23" y="4"/>
                    </a:lnTo>
                    <a:lnTo>
                      <a:pt x="23" y="4"/>
                    </a:lnTo>
                    <a:lnTo>
                      <a:pt x="23" y="3"/>
                    </a:lnTo>
                    <a:lnTo>
                      <a:pt x="23" y="3"/>
                    </a:lnTo>
                    <a:lnTo>
                      <a:pt x="23" y="3"/>
                    </a:lnTo>
                    <a:lnTo>
                      <a:pt x="22" y="3"/>
                    </a:lnTo>
                    <a:lnTo>
                      <a:pt x="22" y="3"/>
                    </a:lnTo>
                    <a:lnTo>
                      <a:pt x="20" y="3"/>
                    </a:lnTo>
                    <a:lnTo>
                      <a:pt x="20" y="3"/>
                    </a:lnTo>
                    <a:lnTo>
                      <a:pt x="19" y="3"/>
                    </a:lnTo>
                    <a:lnTo>
                      <a:pt x="19" y="3"/>
                    </a:lnTo>
                    <a:lnTo>
                      <a:pt x="18" y="3"/>
                    </a:lnTo>
                    <a:lnTo>
                      <a:pt x="16" y="3"/>
                    </a:lnTo>
                    <a:lnTo>
                      <a:pt x="16" y="3"/>
                    </a:lnTo>
                    <a:lnTo>
                      <a:pt x="15" y="4"/>
                    </a:lnTo>
                    <a:lnTo>
                      <a:pt x="13" y="4"/>
                    </a:lnTo>
                    <a:lnTo>
                      <a:pt x="13" y="4"/>
                    </a:lnTo>
                    <a:lnTo>
                      <a:pt x="12" y="6"/>
                    </a:lnTo>
                    <a:lnTo>
                      <a:pt x="12" y="6"/>
                    </a:lnTo>
                    <a:lnTo>
                      <a:pt x="11" y="6"/>
                    </a:lnTo>
                    <a:lnTo>
                      <a:pt x="9" y="7"/>
                    </a:lnTo>
                    <a:lnTo>
                      <a:pt x="9" y="9"/>
                    </a:lnTo>
                    <a:lnTo>
                      <a:pt x="8" y="9"/>
                    </a:lnTo>
                    <a:lnTo>
                      <a:pt x="8" y="10"/>
                    </a:lnTo>
                    <a:lnTo>
                      <a:pt x="6" y="11"/>
                    </a:lnTo>
                    <a:lnTo>
                      <a:pt x="5" y="13"/>
                    </a:lnTo>
                    <a:lnTo>
                      <a:pt x="5" y="14"/>
                    </a:lnTo>
                    <a:lnTo>
                      <a:pt x="4" y="16"/>
                    </a:lnTo>
                    <a:lnTo>
                      <a:pt x="4" y="17"/>
                    </a:lnTo>
                    <a:lnTo>
                      <a:pt x="2" y="18"/>
                    </a:lnTo>
                    <a:lnTo>
                      <a:pt x="2" y="20"/>
                    </a:lnTo>
                    <a:lnTo>
                      <a:pt x="2" y="21"/>
                    </a:lnTo>
                    <a:lnTo>
                      <a:pt x="2" y="21"/>
                    </a:lnTo>
                    <a:lnTo>
                      <a:pt x="2" y="22"/>
                    </a:lnTo>
                    <a:lnTo>
                      <a:pt x="2" y="22"/>
                    </a:lnTo>
                    <a:lnTo>
                      <a:pt x="2" y="22"/>
                    </a:lnTo>
                    <a:lnTo>
                      <a:pt x="2" y="22"/>
                    </a:lnTo>
                    <a:lnTo>
                      <a:pt x="2" y="24"/>
                    </a:lnTo>
                    <a:lnTo>
                      <a:pt x="2" y="24"/>
                    </a:lnTo>
                    <a:lnTo>
                      <a:pt x="2" y="24"/>
                    </a:lnTo>
                    <a:lnTo>
                      <a:pt x="2" y="25"/>
                    </a:lnTo>
                    <a:lnTo>
                      <a:pt x="2" y="27"/>
                    </a:lnTo>
                    <a:lnTo>
                      <a:pt x="2" y="28"/>
                    </a:lnTo>
                    <a:lnTo>
                      <a:pt x="4" y="29"/>
                    </a:lnTo>
                    <a:lnTo>
                      <a:pt x="4" y="29"/>
                    </a:lnTo>
                    <a:lnTo>
                      <a:pt x="5" y="31"/>
                    </a:lnTo>
                    <a:lnTo>
                      <a:pt x="6" y="31"/>
                    </a:lnTo>
                    <a:lnTo>
                      <a:pt x="8" y="31"/>
                    </a:lnTo>
                    <a:lnTo>
                      <a:pt x="9" y="31"/>
                    </a:lnTo>
                    <a:lnTo>
                      <a:pt x="11" y="31"/>
                    </a:lnTo>
                    <a:lnTo>
                      <a:pt x="13" y="29"/>
                    </a:lnTo>
                    <a:lnTo>
                      <a:pt x="15" y="29"/>
                    </a:lnTo>
                    <a:lnTo>
                      <a:pt x="16" y="28"/>
                    </a:lnTo>
                    <a:lnTo>
                      <a:pt x="19" y="27"/>
                    </a:lnTo>
                    <a:lnTo>
                      <a:pt x="20" y="24"/>
                    </a:lnTo>
                    <a:lnTo>
                      <a:pt x="23" y="22"/>
                    </a:lnTo>
                    <a:lnTo>
                      <a:pt x="24" y="24"/>
                    </a:lnTo>
                    <a:lnTo>
                      <a:pt x="22" y="27"/>
                    </a:lnTo>
                    <a:lnTo>
                      <a:pt x="20" y="28"/>
                    </a:lnTo>
                    <a:lnTo>
                      <a:pt x="18" y="29"/>
                    </a:lnTo>
                    <a:lnTo>
                      <a:pt x="16" y="31"/>
                    </a:lnTo>
                    <a:lnTo>
                      <a:pt x="13" y="32"/>
                    </a:lnTo>
                    <a:lnTo>
                      <a:pt x="12" y="32"/>
                    </a:lnTo>
                    <a:lnTo>
                      <a:pt x="9" y="34"/>
                    </a:lnTo>
                    <a:lnTo>
                      <a:pt x="8" y="34"/>
                    </a:lnTo>
                    <a:lnTo>
                      <a:pt x="6" y="34"/>
                    </a:lnTo>
                    <a:lnTo>
                      <a:pt x="6" y="34"/>
                    </a:lnTo>
                    <a:lnTo>
                      <a:pt x="5" y="32"/>
                    </a:lnTo>
                    <a:lnTo>
                      <a:pt x="4" y="32"/>
                    </a:lnTo>
                    <a:lnTo>
                      <a:pt x="4" y="32"/>
                    </a:lnTo>
                    <a:lnTo>
                      <a:pt x="4" y="32"/>
                    </a:lnTo>
                    <a:lnTo>
                      <a:pt x="2" y="31"/>
                    </a:lnTo>
                    <a:lnTo>
                      <a:pt x="2" y="31"/>
                    </a:lnTo>
                    <a:lnTo>
                      <a:pt x="1" y="31"/>
                    </a:lnTo>
                    <a:lnTo>
                      <a:pt x="1" y="29"/>
                    </a:lnTo>
                    <a:lnTo>
                      <a:pt x="1" y="29"/>
                    </a:lnTo>
                    <a:lnTo>
                      <a:pt x="1"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1" y="20"/>
                    </a:lnTo>
                    <a:lnTo>
                      <a:pt x="1" y="18"/>
                    </a:lnTo>
                    <a:lnTo>
                      <a:pt x="1" y="16"/>
                    </a:lnTo>
                    <a:lnTo>
                      <a:pt x="2" y="14"/>
                    </a:lnTo>
                    <a:lnTo>
                      <a:pt x="2" y="13"/>
                    </a:lnTo>
                    <a:lnTo>
                      <a:pt x="4" y="11"/>
                    </a:lnTo>
                    <a:lnTo>
                      <a:pt x="5" y="10"/>
                    </a:lnTo>
                    <a:lnTo>
                      <a:pt x="6" y="9"/>
                    </a:lnTo>
                    <a:lnTo>
                      <a:pt x="6" y="7"/>
                    </a:lnTo>
                    <a:lnTo>
                      <a:pt x="8" y="6"/>
                    </a:lnTo>
                    <a:lnTo>
                      <a:pt x="9" y="6"/>
                    </a:lnTo>
                    <a:lnTo>
                      <a:pt x="9" y="4"/>
                    </a:lnTo>
                    <a:lnTo>
                      <a:pt x="11" y="4"/>
                    </a:lnTo>
                    <a:lnTo>
                      <a:pt x="11" y="3"/>
                    </a:lnTo>
                    <a:lnTo>
                      <a:pt x="12" y="3"/>
                    </a:lnTo>
                    <a:lnTo>
                      <a:pt x="13" y="3"/>
                    </a:lnTo>
                    <a:lnTo>
                      <a:pt x="13" y="2"/>
                    </a:lnTo>
                    <a:lnTo>
                      <a:pt x="15" y="2"/>
                    </a:lnTo>
                    <a:lnTo>
                      <a:pt x="16" y="2"/>
                    </a:lnTo>
                    <a:lnTo>
                      <a:pt x="16" y="2"/>
                    </a:lnTo>
                    <a:lnTo>
                      <a:pt x="18" y="2"/>
                    </a:lnTo>
                    <a:lnTo>
                      <a:pt x="19" y="2"/>
                    </a:lnTo>
                    <a:lnTo>
                      <a:pt x="19" y="0"/>
                    </a:lnTo>
                    <a:lnTo>
                      <a:pt x="20" y="0"/>
                    </a:lnTo>
                    <a:lnTo>
                      <a:pt x="22" y="2"/>
                    </a:lnTo>
                    <a:lnTo>
                      <a:pt x="23" y="2"/>
                    </a:lnTo>
                    <a:lnTo>
                      <a:pt x="23" y="2"/>
                    </a:lnTo>
                    <a:lnTo>
                      <a:pt x="24" y="2"/>
                    </a:lnTo>
                    <a:lnTo>
                      <a:pt x="24" y="3"/>
                    </a:lnTo>
                    <a:lnTo>
                      <a:pt x="26" y="3"/>
                    </a:lnTo>
                    <a:lnTo>
                      <a:pt x="26" y="4"/>
                    </a:lnTo>
                    <a:lnTo>
                      <a:pt x="26" y="4"/>
                    </a:lnTo>
                    <a:lnTo>
                      <a:pt x="26" y="4"/>
                    </a:lnTo>
                    <a:lnTo>
                      <a:pt x="26" y="6"/>
                    </a:lnTo>
                    <a:lnTo>
                      <a:pt x="26" y="6"/>
                    </a:lnTo>
                    <a:lnTo>
                      <a:pt x="26" y="6"/>
                    </a:lnTo>
                    <a:lnTo>
                      <a:pt x="26" y="6"/>
                    </a:lnTo>
                    <a:lnTo>
                      <a:pt x="26" y="7"/>
                    </a:lnTo>
                    <a:lnTo>
                      <a:pt x="26" y="7"/>
                    </a:lnTo>
                    <a:lnTo>
                      <a:pt x="24" y="7"/>
                    </a:lnTo>
                  </a:path>
                </a:pathLst>
              </a:custGeom>
              <a:noFill/>
              <a:ln w="1">
                <a:solidFill>
                  <a:srgbClr val="1F1A17"/>
                </a:solidFill>
                <a:prstDash val="solid"/>
                <a:round/>
                <a:headEnd/>
                <a:tailEnd/>
              </a:ln>
            </p:spPr>
            <p:txBody>
              <a:bodyPr/>
              <a:lstStyle/>
              <a:p>
                <a:pPr>
                  <a:defRPr/>
                </a:pPr>
                <a:endParaRPr lang="en-US"/>
              </a:p>
            </p:txBody>
          </p:sp>
          <p:sp>
            <p:nvSpPr>
              <p:cNvPr id="408657" name="Freeform 81"/>
              <p:cNvSpPr>
                <a:spLocks/>
              </p:cNvSpPr>
              <p:nvPr/>
            </p:nvSpPr>
            <p:spPr bwMode="auto">
              <a:xfrm>
                <a:off x="2043" y="981"/>
                <a:ext cx="19" cy="32"/>
              </a:xfrm>
              <a:custGeom>
                <a:avLst/>
                <a:gdLst/>
                <a:ahLst/>
                <a:cxnLst>
                  <a:cxn ang="0">
                    <a:pos x="19" y="2"/>
                  </a:cxn>
                  <a:cxn ang="0">
                    <a:pos x="19" y="2"/>
                  </a:cxn>
                  <a:cxn ang="0">
                    <a:pos x="18" y="2"/>
                  </a:cxn>
                  <a:cxn ang="0">
                    <a:pos x="18" y="2"/>
                  </a:cxn>
                  <a:cxn ang="0">
                    <a:pos x="18" y="2"/>
                  </a:cxn>
                  <a:cxn ang="0">
                    <a:pos x="18" y="2"/>
                  </a:cxn>
                  <a:cxn ang="0">
                    <a:pos x="17" y="2"/>
                  </a:cxn>
                  <a:cxn ang="0">
                    <a:pos x="17" y="2"/>
                  </a:cxn>
                  <a:cxn ang="0">
                    <a:pos x="17" y="2"/>
                  </a:cxn>
                  <a:cxn ang="0">
                    <a:pos x="15" y="2"/>
                  </a:cxn>
                  <a:cxn ang="0">
                    <a:pos x="12" y="2"/>
                  </a:cxn>
                  <a:cxn ang="0">
                    <a:pos x="11" y="4"/>
                  </a:cxn>
                  <a:cxn ang="0">
                    <a:pos x="10" y="4"/>
                  </a:cxn>
                  <a:cxn ang="0">
                    <a:pos x="7" y="5"/>
                  </a:cxn>
                  <a:cxn ang="0">
                    <a:pos x="6" y="8"/>
                  </a:cxn>
                  <a:cxn ang="0">
                    <a:pos x="4" y="9"/>
                  </a:cxn>
                  <a:cxn ang="0">
                    <a:pos x="3" y="12"/>
                  </a:cxn>
                  <a:cxn ang="0">
                    <a:pos x="3" y="32"/>
                  </a:cxn>
                  <a:cxn ang="0">
                    <a:pos x="1" y="32"/>
                  </a:cxn>
                  <a:cxn ang="0">
                    <a:pos x="1" y="12"/>
                  </a:cxn>
                  <a:cxn ang="0">
                    <a:pos x="0" y="12"/>
                  </a:cxn>
                  <a:cxn ang="0">
                    <a:pos x="0" y="12"/>
                  </a:cxn>
                  <a:cxn ang="0">
                    <a:pos x="0" y="12"/>
                  </a:cxn>
                  <a:cxn ang="0">
                    <a:pos x="0" y="12"/>
                  </a:cxn>
                  <a:cxn ang="0">
                    <a:pos x="0" y="12"/>
                  </a:cxn>
                  <a:cxn ang="0">
                    <a:pos x="0" y="11"/>
                  </a:cxn>
                  <a:cxn ang="0">
                    <a:pos x="0" y="11"/>
                  </a:cxn>
                  <a:cxn ang="0">
                    <a:pos x="0" y="11"/>
                  </a:cxn>
                  <a:cxn ang="0">
                    <a:pos x="1" y="11"/>
                  </a:cxn>
                  <a:cxn ang="0">
                    <a:pos x="1" y="0"/>
                  </a:cxn>
                  <a:cxn ang="0">
                    <a:pos x="3" y="0"/>
                  </a:cxn>
                  <a:cxn ang="0">
                    <a:pos x="3" y="8"/>
                  </a:cxn>
                  <a:cxn ang="0">
                    <a:pos x="4" y="5"/>
                  </a:cxn>
                  <a:cxn ang="0">
                    <a:pos x="6" y="4"/>
                  </a:cxn>
                  <a:cxn ang="0">
                    <a:pos x="7" y="2"/>
                  </a:cxn>
                  <a:cxn ang="0">
                    <a:pos x="8" y="1"/>
                  </a:cxn>
                  <a:cxn ang="0">
                    <a:pos x="11" y="1"/>
                  </a:cxn>
                  <a:cxn ang="0">
                    <a:pos x="12" y="0"/>
                  </a:cxn>
                  <a:cxn ang="0">
                    <a:pos x="14" y="0"/>
                  </a:cxn>
                  <a:cxn ang="0">
                    <a:pos x="17" y="0"/>
                  </a:cxn>
                  <a:cxn ang="0">
                    <a:pos x="17" y="0"/>
                  </a:cxn>
                  <a:cxn ang="0">
                    <a:pos x="17" y="0"/>
                  </a:cxn>
                  <a:cxn ang="0">
                    <a:pos x="17" y="0"/>
                  </a:cxn>
                  <a:cxn ang="0">
                    <a:pos x="18" y="0"/>
                  </a:cxn>
                  <a:cxn ang="0">
                    <a:pos x="18" y="0"/>
                  </a:cxn>
                  <a:cxn ang="0">
                    <a:pos x="18" y="0"/>
                  </a:cxn>
                  <a:cxn ang="0">
                    <a:pos x="18" y="0"/>
                  </a:cxn>
                  <a:cxn ang="0">
                    <a:pos x="19" y="0"/>
                  </a:cxn>
                  <a:cxn ang="0">
                    <a:pos x="19" y="2"/>
                  </a:cxn>
                </a:cxnLst>
                <a:rect l="0" t="0" r="r" b="b"/>
                <a:pathLst>
                  <a:path w="19" h="32">
                    <a:moveTo>
                      <a:pt x="19" y="2"/>
                    </a:moveTo>
                    <a:lnTo>
                      <a:pt x="19" y="2"/>
                    </a:lnTo>
                    <a:lnTo>
                      <a:pt x="18" y="2"/>
                    </a:lnTo>
                    <a:lnTo>
                      <a:pt x="18" y="2"/>
                    </a:lnTo>
                    <a:lnTo>
                      <a:pt x="18" y="2"/>
                    </a:lnTo>
                    <a:lnTo>
                      <a:pt x="18" y="2"/>
                    </a:lnTo>
                    <a:lnTo>
                      <a:pt x="17" y="2"/>
                    </a:lnTo>
                    <a:lnTo>
                      <a:pt x="17" y="2"/>
                    </a:lnTo>
                    <a:lnTo>
                      <a:pt x="17" y="2"/>
                    </a:lnTo>
                    <a:lnTo>
                      <a:pt x="15" y="2"/>
                    </a:lnTo>
                    <a:lnTo>
                      <a:pt x="12" y="2"/>
                    </a:lnTo>
                    <a:lnTo>
                      <a:pt x="11" y="4"/>
                    </a:lnTo>
                    <a:lnTo>
                      <a:pt x="10" y="4"/>
                    </a:lnTo>
                    <a:lnTo>
                      <a:pt x="7" y="5"/>
                    </a:lnTo>
                    <a:lnTo>
                      <a:pt x="6" y="8"/>
                    </a:lnTo>
                    <a:lnTo>
                      <a:pt x="4" y="9"/>
                    </a:lnTo>
                    <a:lnTo>
                      <a:pt x="3" y="12"/>
                    </a:lnTo>
                    <a:lnTo>
                      <a:pt x="3" y="32"/>
                    </a:lnTo>
                    <a:lnTo>
                      <a:pt x="1" y="32"/>
                    </a:lnTo>
                    <a:lnTo>
                      <a:pt x="1" y="12"/>
                    </a:lnTo>
                    <a:lnTo>
                      <a:pt x="0" y="12"/>
                    </a:lnTo>
                    <a:lnTo>
                      <a:pt x="0" y="12"/>
                    </a:lnTo>
                    <a:lnTo>
                      <a:pt x="0" y="12"/>
                    </a:lnTo>
                    <a:lnTo>
                      <a:pt x="0" y="12"/>
                    </a:lnTo>
                    <a:lnTo>
                      <a:pt x="0" y="12"/>
                    </a:lnTo>
                    <a:lnTo>
                      <a:pt x="0" y="11"/>
                    </a:lnTo>
                    <a:lnTo>
                      <a:pt x="0" y="11"/>
                    </a:lnTo>
                    <a:lnTo>
                      <a:pt x="0" y="11"/>
                    </a:lnTo>
                    <a:lnTo>
                      <a:pt x="1" y="11"/>
                    </a:lnTo>
                    <a:lnTo>
                      <a:pt x="1" y="0"/>
                    </a:lnTo>
                    <a:lnTo>
                      <a:pt x="3" y="0"/>
                    </a:lnTo>
                    <a:lnTo>
                      <a:pt x="3" y="8"/>
                    </a:lnTo>
                    <a:lnTo>
                      <a:pt x="4" y="5"/>
                    </a:lnTo>
                    <a:lnTo>
                      <a:pt x="6" y="4"/>
                    </a:lnTo>
                    <a:lnTo>
                      <a:pt x="7" y="2"/>
                    </a:lnTo>
                    <a:lnTo>
                      <a:pt x="8" y="1"/>
                    </a:lnTo>
                    <a:lnTo>
                      <a:pt x="11" y="1"/>
                    </a:lnTo>
                    <a:lnTo>
                      <a:pt x="12" y="0"/>
                    </a:lnTo>
                    <a:lnTo>
                      <a:pt x="14" y="0"/>
                    </a:lnTo>
                    <a:lnTo>
                      <a:pt x="17" y="0"/>
                    </a:lnTo>
                    <a:lnTo>
                      <a:pt x="17" y="0"/>
                    </a:lnTo>
                    <a:lnTo>
                      <a:pt x="17" y="0"/>
                    </a:lnTo>
                    <a:lnTo>
                      <a:pt x="17" y="0"/>
                    </a:lnTo>
                    <a:lnTo>
                      <a:pt x="18" y="0"/>
                    </a:lnTo>
                    <a:lnTo>
                      <a:pt x="18" y="0"/>
                    </a:lnTo>
                    <a:lnTo>
                      <a:pt x="18" y="0"/>
                    </a:lnTo>
                    <a:lnTo>
                      <a:pt x="18" y="0"/>
                    </a:lnTo>
                    <a:lnTo>
                      <a:pt x="19" y="0"/>
                    </a:lnTo>
                    <a:lnTo>
                      <a:pt x="19" y="2"/>
                    </a:lnTo>
                  </a:path>
                </a:pathLst>
              </a:custGeom>
              <a:noFill/>
              <a:ln w="1">
                <a:solidFill>
                  <a:srgbClr val="1F1A17"/>
                </a:solidFill>
                <a:prstDash val="solid"/>
                <a:round/>
                <a:headEnd/>
                <a:tailEnd/>
              </a:ln>
            </p:spPr>
            <p:txBody>
              <a:bodyPr/>
              <a:lstStyle/>
              <a:p>
                <a:pPr>
                  <a:defRPr/>
                </a:pPr>
                <a:endParaRPr lang="en-US"/>
              </a:p>
            </p:txBody>
          </p:sp>
          <p:sp>
            <p:nvSpPr>
              <p:cNvPr id="408658" name="Freeform 82"/>
              <p:cNvSpPr>
                <a:spLocks/>
              </p:cNvSpPr>
              <p:nvPr/>
            </p:nvSpPr>
            <p:spPr bwMode="auto">
              <a:xfrm>
                <a:off x="2064" y="979"/>
                <a:ext cx="26" cy="34"/>
              </a:xfrm>
              <a:custGeom>
                <a:avLst/>
                <a:gdLst/>
                <a:ahLst/>
                <a:cxnLst>
                  <a:cxn ang="0">
                    <a:pos x="25" y="9"/>
                  </a:cxn>
                  <a:cxn ang="0">
                    <a:pos x="22" y="11"/>
                  </a:cxn>
                  <a:cxn ang="0">
                    <a:pos x="19" y="14"/>
                  </a:cxn>
                  <a:cxn ang="0">
                    <a:pos x="15" y="16"/>
                  </a:cxn>
                  <a:cxn ang="0">
                    <a:pos x="12" y="16"/>
                  </a:cxn>
                  <a:cxn ang="0">
                    <a:pos x="11" y="16"/>
                  </a:cxn>
                  <a:cxn ang="0">
                    <a:pos x="9" y="16"/>
                  </a:cxn>
                  <a:cxn ang="0">
                    <a:pos x="9" y="16"/>
                  </a:cxn>
                  <a:cxn ang="0">
                    <a:pos x="11" y="13"/>
                  </a:cxn>
                  <a:cxn ang="0">
                    <a:pos x="11" y="13"/>
                  </a:cxn>
                  <a:cxn ang="0">
                    <a:pos x="12" y="14"/>
                  </a:cxn>
                  <a:cxn ang="0">
                    <a:pos x="14" y="13"/>
                  </a:cxn>
                  <a:cxn ang="0">
                    <a:pos x="16" y="13"/>
                  </a:cxn>
                  <a:cxn ang="0">
                    <a:pos x="18" y="11"/>
                  </a:cxn>
                  <a:cxn ang="0">
                    <a:pos x="21" y="10"/>
                  </a:cxn>
                  <a:cxn ang="0">
                    <a:pos x="23" y="9"/>
                  </a:cxn>
                  <a:cxn ang="0">
                    <a:pos x="23" y="6"/>
                  </a:cxn>
                  <a:cxn ang="0">
                    <a:pos x="23" y="6"/>
                  </a:cxn>
                  <a:cxn ang="0">
                    <a:pos x="23" y="4"/>
                  </a:cxn>
                  <a:cxn ang="0">
                    <a:pos x="23" y="4"/>
                  </a:cxn>
                  <a:cxn ang="0">
                    <a:pos x="23" y="3"/>
                  </a:cxn>
                  <a:cxn ang="0">
                    <a:pos x="21" y="3"/>
                  </a:cxn>
                  <a:cxn ang="0">
                    <a:pos x="19" y="3"/>
                  </a:cxn>
                  <a:cxn ang="0">
                    <a:pos x="16" y="3"/>
                  </a:cxn>
                  <a:cxn ang="0">
                    <a:pos x="14" y="4"/>
                  </a:cxn>
                  <a:cxn ang="0">
                    <a:pos x="11" y="6"/>
                  </a:cxn>
                  <a:cxn ang="0">
                    <a:pos x="8" y="9"/>
                  </a:cxn>
                  <a:cxn ang="0">
                    <a:pos x="5" y="13"/>
                  </a:cxn>
                  <a:cxn ang="0">
                    <a:pos x="4" y="17"/>
                  </a:cxn>
                  <a:cxn ang="0">
                    <a:pos x="3" y="21"/>
                  </a:cxn>
                  <a:cxn ang="0">
                    <a:pos x="3" y="22"/>
                  </a:cxn>
                  <a:cxn ang="0">
                    <a:pos x="3" y="24"/>
                  </a:cxn>
                  <a:cxn ang="0">
                    <a:pos x="3" y="25"/>
                  </a:cxn>
                  <a:cxn ang="0">
                    <a:pos x="4" y="29"/>
                  </a:cxn>
                  <a:cxn ang="0">
                    <a:pos x="7" y="31"/>
                  </a:cxn>
                  <a:cxn ang="0">
                    <a:pos x="11" y="31"/>
                  </a:cxn>
                  <a:cxn ang="0">
                    <a:pos x="16" y="28"/>
                  </a:cxn>
                  <a:cxn ang="0">
                    <a:pos x="23" y="22"/>
                  </a:cxn>
                  <a:cxn ang="0">
                    <a:pos x="21" y="28"/>
                  </a:cxn>
                  <a:cxn ang="0">
                    <a:pos x="14" y="32"/>
                  </a:cxn>
                  <a:cxn ang="0">
                    <a:pos x="8" y="34"/>
                  </a:cxn>
                  <a:cxn ang="0">
                    <a:pos x="5" y="32"/>
                  </a:cxn>
                  <a:cxn ang="0">
                    <a:pos x="4" y="32"/>
                  </a:cxn>
                  <a:cxn ang="0">
                    <a:pos x="1" y="31"/>
                  </a:cxn>
                  <a:cxn ang="0">
                    <a:pos x="1" y="28"/>
                  </a:cxn>
                  <a:cxn ang="0">
                    <a:pos x="0" y="25"/>
                  </a:cxn>
                  <a:cxn ang="0">
                    <a:pos x="0" y="24"/>
                  </a:cxn>
                  <a:cxn ang="0">
                    <a:pos x="0" y="22"/>
                  </a:cxn>
                  <a:cxn ang="0">
                    <a:pos x="0" y="21"/>
                  </a:cxn>
                  <a:cxn ang="0">
                    <a:pos x="1" y="16"/>
                  </a:cxn>
                  <a:cxn ang="0">
                    <a:pos x="4" y="11"/>
                  </a:cxn>
                  <a:cxn ang="0">
                    <a:pos x="7" y="7"/>
                  </a:cxn>
                  <a:cxn ang="0">
                    <a:pos x="9" y="4"/>
                  </a:cxn>
                  <a:cxn ang="0">
                    <a:pos x="12" y="3"/>
                  </a:cxn>
                  <a:cxn ang="0">
                    <a:pos x="15" y="2"/>
                  </a:cxn>
                  <a:cxn ang="0">
                    <a:pos x="18" y="2"/>
                  </a:cxn>
                  <a:cxn ang="0">
                    <a:pos x="21" y="0"/>
                  </a:cxn>
                  <a:cxn ang="0">
                    <a:pos x="23" y="2"/>
                  </a:cxn>
                  <a:cxn ang="0">
                    <a:pos x="26" y="3"/>
                  </a:cxn>
                  <a:cxn ang="0">
                    <a:pos x="26" y="4"/>
                  </a:cxn>
                  <a:cxn ang="0">
                    <a:pos x="26" y="6"/>
                  </a:cxn>
                  <a:cxn ang="0">
                    <a:pos x="26" y="7"/>
                  </a:cxn>
                </a:cxnLst>
                <a:rect l="0" t="0" r="r" b="b"/>
                <a:pathLst>
                  <a:path w="26" h="34">
                    <a:moveTo>
                      <a:pt x="25" y="7"/>
                    </a:moveTo>
                    <a:lnTo>
                      <a:pt x="25" y="9"/>
                    </a:lnTo>
                    <a:lnTo>
                      <a:pt x="25" y="9"/>
                    </a:lnTo>
                    <a:lnTo>
                      <a:pt x="23" y="10"/>
                    </a:lnTo>
                    <a:lnTo>
                      <a:pt x="23" y="11"/>
                    </a:lnTo>
                    <a:lnTo>
                      <a:pt x="22" y="11"/>
                    </a:lnTo>
                    <a:lnTo>
                      <a:pt x="21" y="13"/>
                    </a:lnTo>
                    <a:lnTo>
                      <a:pt x="21" y="13"/>
                    </a:lnTo>
                    <a:lnTo>
                      <a:pt x="19" y="14"/>
                    </a:lnTo>
                    <a:lnTo>
                      <a:pt x="18" y="14"/>
                    </a:lnTo>
                    <a:lnTo>
                      <a:pt x="16" y="14"/>
                    </a:lnTo>
                    <a:lnTo>
                      <a:pt x="15" y="16"/>
                    </a:lnTo>
                    <a:lnTo>
                      <a:pt x="15" y="16"/>
                    </a:lnTo>
                    <a:lnTo>
                      <a:pt x="14" y="16"/>
                    </a:lnTo>
                    <a:lnTo>
                      <a:pt x="12" y="16"/>
                    </a:lnTo>
                    <a:lnTo>
                      <a:pt x="11" y="16"/>
                    </a:lnTo>
                    <a:lnTo>
                      <a:pt x="11" y="16"/>
                    </a:lnTo>
                    <a:lnTo>
                      <a:pt x="11" y="16"/>
                    </a:lnTo>
                    <a:lnTo>
                      <a:pt x="11" y="16"/>
                    </a:lnTo>
                    <a:lnTo>
                      <a:pt x="9" y="16"/>
                    </a:lnTo>
                    <a:lnTo>
                      <a:pt x="9" y="16"/>
                    </a:lnTo>
                    <a:lnTo>
                      <a:pt x="9" y="16"/>
                    </a:lnTo>
                    <a:lnTo>
                      <a:pt x="9" y="16"/>
                    </a:lnTo>
                    <a:lnTo>
                      <a:pt x="9" y="16"/>
                    </a:lnTo>
                    <a:lnTo>
                      <a:pt x="9" y="16"/>
                    </a:lnTo>
                    <a:lnTo>
                      <a:pt x="11" y="13"/>
                    </a:lnTo>
                    <a:lnTo>
                      <a:pt x="11" y="13"/>
                    </a:lnTo>
                    <a:lnTo>
                      <a:pt x="11" y="13"/>
                    </a:lnTo>
                    <a:lnTo>
                      <a:pt x="11" y="13"/>
                    </a:lnTo>
                    <a:lnTo>
                      <a:pt x="11" y="13"/>
                    </a:lnTo>
                    <a:lnTo>
                      <a:pt x="11" y="14"/>
                    </a:lnTo>
                    <a:lnTo>
                      <a:pt x="12" y="14"/>
                    </a:lnTo>
                    <a:lnTo>
                      <a:pt x="12" y="14"/>
                    </a:lnTo>
                    <a:lnTo>
                      <a:pt x="12" y="14"/>
                    </a:lnTo>
                    <a:lnTo>
                      <a:pt x="12" y="14"/>
                    </a:lnTo>
                    <a:lnTo>
                      <a:pt x="14" y="13"/>
                    </a:lnTo>
                    <a:lnTo>
                      <a:pt x="14" y="13"/>
                    </a:lnTo>
                    <a:lnTo>
                      <a:pt x="15" y="13"/>
                    </a:lnTo>
                    <a:lnTo>
                      <a:pt x="16" y="13"/>
                    </a:lnTo>
                    <a:lnTo>
                      <a:pt x="16" y="13"/>
                    </a:lnTo>
                    <a:lnTo>
                      <a:pt x="18" y="13"/>
                    </a:lnTo>
                    <a:lnTo>
                      <a:pt x="18" y="11"/>
                    </a:lnTo>
                    <a:lnTo>
                      <a:pt x="19" y="11"/>
                    </a:lnTo>
                    <a:lnTo>
                      <a:pt x="21" y="10"/>
                    </a:lnTo>
                    <a:lnTo>
                      <a:pt x="21" y="10"/>
                    </a:lnTo>
                    <a:lnTo>
                      <a:pt x="22" y="9"/>
                    </a:lnTo>
                    <a:lnTo>
                      <a:pt x="22" y="9"/>
                    </a:lnTo>
                    <a:lnTo>
                      <a:pt x="23" y="9"/>
                    </a:lnTo>
                    <a:lnTo>
                      <a:pt x="23" y="7"/>
                    </a:lnTo>
                    <a:lnTo>
                      <a:pt x="23" y="7"/>
                    </a:lnTo>
                    <a:lnTo>
                      <a:pt x="23" y="6"/>
                    </a:lnTo>
                    <a:lnTo>
                      <a:pt x="23" y="6"/>
                    </a:lnTo>
                    <a:lnTo>
                      <a:pt x="23" y="6"/>
                    </a:lnTo>
                    <a:lnTo>
                      <a:pt x="23" y="6"/>
                    </a:lnTo>
                    <a:lnTo>
                      <a:pt x="23" y="6"/>
                    </a:lnTo>
                    <a:lnTo>
                      <a:pt x="23" y="6"/>
                    </a:lnTo>
                    <a:lnTo>
                      <a:pt x="23" y="4"/>
                    </a:lnTo>
                    <a:lnTo>
                      <a:pt x="23" y="4"/>
                    </a:lnTo>
                    <a:lnTo>
                      <a:pt x="23" y="4"/>
                    </a:lnTo>
                    <a:lnTo>
                      <a:pt x="23" y="4"/>
                    </a:lnTo>
                    <a:lnTo>
                      <a:pt x="23" y="3"/>
                    </a:lnTo>
                    <a:lnTo>
                      <a:pt x="23" y="3"/>
                    </a:lnTo>
                    <a:lnTo>
                      <a:pt x="23" y="3"/>
                    </a:lnTo>
                    <a:lnTo>
                      <a:pt x="22" y="3"/>
                    </a:lnTo>
                    <a:lnTo>
                      <a:pt x="22" y="3"/>
                    </a:lnTo>
                    <a:lnTo>
                      <a:pt x="21" y="3"/>
                    </a:lnTo>
                    <a:lnTo>
                      <a:pt x="21" y="3"/>
                    </a:lnTo>
                    <a:lnTo>
                      <a:pt x="19" y="3"/>
                    </a:lnTo>
                    <a:lnTo>
                      <a:pt x="19" y="3"/>
                    </a:lnTo>
                    <a:lnTo>
                      <a:pt x="18" y="3"/>
                    </a:lnTo>
                    <a:lnTo>
                      <a:pt x="16" y="3"/>
                    </a:lnTo>
                    <a:lnTo>
                      <a:pt x="16" y="3"/>
                    </a:lnTo>
                    <a:lnTo>
                      <a:pt x="15" y="4"/>
                    </a:lnTo>
                    <a:lnTo>
                      <a:pt x="14" y="4"/>
                    </a:lnTo>
                    <a:lnTo>
                      <a:pt x="14" y="4"/>
                    </a:lnTo>
                    <a:lnTo>
                      <a:pt x="12" y="6"/>
                    </a:lnTo>
                    <a:lnTo>
                      <a:pt x="12" y="6"/>
                    </a:lnTo>
                    <a:lnTo>
                      <a:pt x="11" y="6"/>
                    </a:lnTo>
                    <a:lnTo>
                      <a:pt x="9" y="7"/>
                    </a:lnTo>
                    <a:lnTo>
                      <a:pt x="9" y="9"/>
                    </a:lnTo>
                    <a:lnTo>
                      <a:pt x="8" y="9"/>
                    </a:lnTo>
                    <a:lnTo>
                      <a:pt x="8" y="10"/>
                    </a:lnTo>
                    <a:lnTo>
                      <a:pt x="7" y="11"/>
                    </a:lnTo>
                    <a:lnTo>
                      <a:pt x="5" y="13"/>
                    </a:lnTo>
                    <a:lnTo>
                      <a:pt x="5" y="14"/>
                    </a:lnTo>
                    <a:lnTo>
                      <a:pt x="4" y="16"/>
                    </a:lnTo>
                    <a:lnTo>
                      <a:pt x="4" y="17"/>
                    </a:lnTo>
                    <a:lnTo>
                      <a:pt x="3" y="18"/>
                    </a:lnTo>
                    <a:lnTo>
                      <a:pt x="3" y="20"/>
                    </a:lnTo>
                    <a:lnTo>
                      <a:pt x="3" y="21"/>
                    </a:lnTo>
                    <a:lnTo>
                      <a:pt x="3" y="21"/>
                    </a:lnTo>
                    <a:lnTo>
                      <a:pt x="3" y="22"/>
                    </a:lnTo>
                    <a:lnTo>
                      <a:pt x="3" y="22"/>
                    </a:lnTo>
                    <a:lnTo>
                      <a:pt x="3" y="22"/>
                    </a:lnTo>
                    <a:lnTo>
                      <a:pt x="3" y="22"/>
                    </a:lnTo>
                    <a:lnTo>
                      <a:pt x="3" y="24"/>
                    </a:lnTo>
                    <a:lnTo>
                      <a:pt x="3" y="24"/>
                    </a:lnTo>
                    <a:lnTo>
                      <a:pt x="3" y="24"/>
                    </a:lnTo>
                    <a:lnTo>
                      <a:pt x="3" y="25"/>
                    </a:lnTo>
                    <a:lnTo>
                      <a:pt x="3" y="27"/>
                    </a:lnTo>
                    <a:lnTo>
                      <a:pt x="3" y="28"/>
                    </a:lnTo>
                    <a:lnTo>
                      <a:pt x="4" y="29"/>
                    </a:lnTo>
                    <a:lnTo>
                      <a:pt x="4" y="29"/>
                    </a:lnTo>
                    <a:lnTo>
                      <a:pt x="5" y="31"/>
                    </a:lnTo>
                    <a:lnTo>
                      <a:pt x="7" y="31"/>
                    </a:lnTo>
                    <a:lnTo>
                      <a:pt x="8" y="31"/>
                    </a:lnTo>
                    <a:lnTo>
                      <a:pt x="9" y="31"/>
                    </a:lnTo>
                    <a:lnTo>
                      <a:pt x="11" y="31"/>
                    </a:lnTo>
                    <a:lnTo>
                      <a:pt x="14" y="29"/>
                    </a:lnTo>
                    <a:lnTo>
                      <a:pt x="15" y="29"/>
                    </a:lnTo>
                    <a:lnTo>
                      <a:pt x="16" y="28"/>
                    </a:lnTo>
                    <a:lnTo>
                      <a:pt x="19" y="27"/>
                    </a:lnTo>
                    <a:lnTo>
                      <a:pt x="21" y="24"/>
                    </a:lnTo>
                    <a:lnTo>
                      <a:pt x="23" y="22"/>
                    </a:lnTo>
                    <a:lnTo>
                      <a:pt x="25" y="24"/>
                    </a:lnTo>
                    <a:lnTo>
                      <a:pt x="22" y="27"/>
                    </a:lnTo>
                    <a:lnTo>
                      <a:pt x="21" y="28"/>
                    </a:lnTo>
                    <a:lnTo>
                      <a:pt x="18" y="29"/>
                    </a:lnTo>
                    <a:lnTo>
                      <a:pt x="16" y="31"/>
                    </a:lnTo>
                    <a:lnTo>
                      <a:pt x="14" y="32"/>
                    </a:lnTo>
                    <a:lnTo>
                      <a:pt x="12" y="32"/>
                    </a:lnTo>
                    <a:lnTo>
                      <a:pt x="9" y="34"/>
                    </a:lnTo>
                    <a:lnTo>
                      <a:pt x="8" y="34"/>
                    </a:lnTo>
                    <a:lnTo>
                      <a:pt x="7" y="34"/>
                    </a:lnTo>
                    <a:lnTo>
                      <a:pt x="7" y="34"/>
                    </a:lnTo>
                    <a:lnTo>
                      <a:pt x="5" y="32"/>
                    </a:lnTo>
                    <a:lnTo>
                      <a:pt x="4" y="32"/>
                    </a:lnTo>
                    <a:lnTo>
                      <a:pt x="4" y="32"/>
                    </a:lnTo>
                    <a:lnTo>
                      <a:pt x="4" y="32"/>
                    </a:lnTo>
                    <a:lnTo>
                      <a:pt x="3" y="31"/>
                    </a:lnTo>
                    <a:lnTo>
                      <a:pt x="3" y="31"/>
                    </a:lnTo>
                    <a:lnTo>
                      <a:pt x="1" y="31"/>
                    </a:lnTo>
                    <a:lnTo>
                      <a:pt x="1" y="29"/>
                    </a:lnTo>
                    <a:lnTo>
                      <a:pt x="1" y="29"/>
                    </a:lnTo>
                    <a:lnTo>
                      <a:pt x="1"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1" y="20"/>
                    </a:lnTo>
                    <a:lnTo>
                      <a:pt x="1" y="18"/>
                    </a:lnTo>
                    <a:lnTo>
                      <a:pt x="1" y="16"/>
                    </a:lnTo>
                    <a:lnTo>
                      <a:pt x="3" y="14"/>
                    </a:lnTo>
                    <a:lnTo>
                      <a:pt x="3" y="13"/>
                    </a:lnTo>
                    <a:lnTo>
                      <a:pt x="4" y="11"/>
                    </a:lnTo>
                    <a:lnTo>
                      <a:pt x="5" y="10"/>
                    </a:lnTo>
                    <a:lnTo>
                      <a:pt x="7" y="9"/>
                    </a:lnTo>
                    <a:lnTo>
                      <a:pt x="7" y="7"/>
                    </a:lnTo>
                    <a:lnTo>
                      <a:pt x="8" y="6"/>
                    </a:lnTo>
                    <a:lnTo>
                      <a:pt x="9" y="6"/>
                    </a:lnTo>
                    <a:lnTo>
                      <a:pt x="9" y="4"/>
                    </a:lnTo>
                    <a:lnTo>
                      <a:pt x="11" y="4"/>
                    </a:lnTo>
                    <a:lnTo>
                      <a:pt x="11" y="3"/>
                    </a:lnTo>
                    <a:lnTo>
                      <a:pt x="12" y="3"/>
                    </a:lnTo>
                    <a:lnTo>
                      <a:pt x="14" y="3"/>
                    </a:lnTo>
                    <a:lnTo>
                      <a:pt x="14" y="2"/>
                    </a:lnTo>
                    <a:lnTo>
                      <a:pt x="15" y="2"/>
                    </a:lnTo>
                    <a:lnTo>
                      <a:pt x="16" y="2"/>
                    </a:lnTo>
                    <a:lnTo>
                      <a:pt x="16" y="2"/>
                    </a:lnTo>
                    <a:lnTo>
                      <a:pt x="18" y="2"/>
                    </a:lnTo>
                    <a:lnTo>
                      <a:pt x="19" y="2"/>
                    </a:lnTo>
                    <a:lnTo>
                      <a:pt x="21" y="0"/>
                    </a:lnTo>
                    <a:lnTo>
                      <a:pt x="21" y="0"/>
                    </a:lnTo>
                    <a:lnTo>
                      <a:pt x="22" y="2"/>
                    </a:lnTo>
                    <a:lnTo>
                      <a:pt x="23" y="2"/>
                    </a:lnTo>
                    <a:lnTo>
                      <a:pt x="23" y="2"/>
                    </a:lnTo>
                    <a:lnTo>
                      <a:pt x="25" y="2"/>
                    </a:lnTo>
                    <a:lnTo>
                      <a:pt x="25" y="3"/>
                    </a:lnTo>
                    <a:lnTo>
                      <a:pt x="26" y="3"/>
                    </a:lnTo>
                    <a:lnTo>
                      <a:pt x="26" y="4"/>
                    </a:lnTo>
                    <a:lnTo>
                      <a:pt x="26" y="4"/>
                    </a:lnTo>
                    <a:lnTo>
                      <a:pt x="26" y="4"/>
                    </a:lnTo>
                    <a:lnTo>
                      <a:pt x="26" y="6"/>
                    </a:lnTo>
                    <a:lnTo>
                      <a:pt x="26" y="6"/>
                    </a:lnTo>
                    <a:lnTo>
                      <a:pt x="26" y="6"/>
                    </a:lnTo>
                    <a:lnTo>
                      <a:pt x="26" y="6"/>
                    </a:lnTo>
                    <a:lnTo>
                      <a:pt x="26" y="7"/>
                    </a:lnTo>
                    <a:lnTo>
                      <a:pt x="26" y="7"/>
                    </a:lnTo>
                    <a:lnTo>
                      <a:pt x="25" y="7"/>
                    </a:lnTo>
                  </a:path>
                </a:pathLst>
              </a:custGeom>
              <a:noFill/>
              <a:ln w="1">
                <a:solidFill>
                  <a:srgbClr val="1F1A17"/>
                </a:solidFill>
                <a:prstDash val="solid"/>
                <a:round/>
                <a:headEnd/>
                <a:tailEnd/>
              </a:ln>
            </p:spPr>
            <p:txBody>
              <a:bodyPr/>
              <a:lstStyle/>
              <a:p>
                <a:pPr>
                  <a:defRPr/>
                </a:pPr>
                <a:endParaRPr lang="en-US"/>
              </a:p>
            </p:txBody>
          </p:sp>
          <p:sp>
            <p:nvSpPr>
              <p:cNvPr id="408659" name="Freeform 83"/>
              <p:cNvSpPr>
                <a:spLocks/>
              </p:cNvSpPr>
              <p:nvPr/>
            </p:nvSpPr>
            <p:spPr bwMode="auto">
              <a:xfrm>
                <a:off x="2094" y="957"/>
                <a:ext cx="28" cy="56"/>
              </a:xfrm>
              <a:custGeom>
                <a:avLst/>
                <a:gdLst/>
                <a:ahLst/>
                <a:cxnLst>
                  <a:cxn ang="0">
                    <a:pos x="28" y="56"/>
                  </a:cxn>
                  <a:cxn ang="0">
                    <a:pos x="25" y="56"/>
                  </a:cxn>
                  <a:cxn ang="0">
                    <a:pos x="25" y="38"/>
                  </a:cxn>
                  <a:cxn ang="0">
                    <a:pos x="25" y="39"/>
                  </a:cxn>
                  <a:cxn ang="0">
                    <a:pos x="24" y="40"/>
                  </a:cxn>
                  <a:cxn ang="0">
                    <a:pos x="22" y="42"/>
                  </a:cxn>
                  <a:cxn ang="0">
                    <a:pos x="21" y="44"/>
                  </a:cxn>
                  <a:cxn ang="0">
                    <a:pos x="21" y="46"/>
                  </a:cxn>
                  <a:cxn ang="0">
                    <a:pos x="20" y="47"/>
                  </a:cxn>
                  <a:cxn ang="0">
                    <a:pos x="18" y="49"/>
                  </a:cxn>
                  <a:cxn ang="0">
                    <a:pos x="15" y="50"/>
                  </a:cxn>
                  <a:cxn ang="0">
                    <a:pos x="14" y="51"/>
                  </a:cxn>
                  <a:cxn ang="0">
                    <a:pos x="13" y="51"/>
                  </a:cxn>
                  <a:cxn ang="0">
                    <a:pos x="11" y="53"/>
                  </a:cxn>
                  <a:cxn ang="0">
                    <a:pos x="10" y="53"/>
                  </a:cxn>
                  <a:cxn ang="0">
                    <a:pos x="9" y="54"/>
                  </a:cxn>
                  <a:cxn ang="0">
                    <a:pos x="7" y="54"/>
                  </a:cxn>
                  <a:cxn ang="0">
                    <a:pos x="7" y="54"/>
                  </a:cxn>
                  <a:cxn ang="0">
                    <a:pos x="6" y="54"/>
                  </a:cxn>
                  <a:cxn ang="0">
                    <a:pos x="4" y="54"/>
                  </a:cxn>
                  <a:cxn ang="0">
                    <a:pos x="3" y="54"/>
                  </a:cxn>
                  <a:cxn ang="0">
                    <a:pos x="3" y="54"/>
                  </a:cxn>
                  <a:cxn ang="0">
                    <a:pos x="2" y="54"/>
                  </a:cxn>
                  <a:cxn ang="0">
                    <a:pos x="2" y="53"/>
                  </a:cxn>
                  <a:cxn ang="0">
                    <a:pos x="2" y="53"/>
                  </a:cxn>
                  <a:cxn ang="0">
                    <a:pos x="0" y="51"/>
                  </a:cxn>
                  <a:cxn ang="0">
                    <a:pos x="0" y="50"/>
                  </a:cxn>
                  <a:cxn ang="0">
                    <a:pos x="0" y="50"/>
                  </a:cxn>
                  <a:cxn ang="0">
                    <a:pos x="0" y="50"/>
                  </a:cxn>
                  <a:cxn ang="0">
                    <a:pos x="0" y="49"/>
                  </a:cxn>
                  <a:cxn ang="0">
                    <a:pos x="0" y="49"/>
                  </a:cxn>
                  <a:cxn ang="0">
                    <a:pos x="0" y="49"/>
                  </a:cxn>
                  <a:cxn ang="0">
                    <a:pos x="0" y="47"/>
                  </a:cxn>
                  <a:cxn ang="0">
                    <a:pos x="0" y="47"/>
                  </a:cxn>
                  <a:cxn ang="0">
                    <a:pos x="0" y="47"/>
                  </a:cxn>
                  <a:cxn ang="0">
                    <a:pos x="0" y="44"/>
                  </a:cxn>
                  <a:cxn ang="0">
                    <a:pos x="0" y="42"/>
                  </a:cxn>
                  <a:cxn ang="0">
                    <a:pos x="2" y="40"/>
                  </a:cxn>
                  <a:cxn ang="0">
                    <a:pos x="3" y="38"/>
                  </a:cxn>
                  <a:cxn ang="0">
                    <a:pos x="3" y="36"/>
                  </a:cxn>
                  <a:cxn ang="0">
                    <a:pos x="4" y="33"/>
                  </a:cxn>
                  <a:cxn ang="0">
                    <a:pos x="6" y="32"/>
                  </a:cxn>
                  <a:cxn ang="0">
                    <a:pos x="9" y="31"/>
                  </a:cxn>
                  <a:cxn ang="0">
                    <a:pos x="10" y="29"/>
                  </a:cxn>
                  <a:cxn ang="0">
                    <a:pos x="11" y="28"/>
                  </a:cxn>
                  <a:cxn ang="0">
                    <a:pos x="13" y="26"/>
                  </a:cxn>
                  <a:cxn ang="0">
                    <a:pos x="15" y="26"/>
                  </a:cxn>
                  <a:cxn ang="0">
                    <a:pos x="17" y="25"/>
                  </a:cxn>
                  <a:cxn ang="0">
                    <a:pos x="20" y="25"/>
                  </a:cxn>
                  <a:cxn ang="0">
                    <a:pos x="21" y="25"/>
                  </a:cxn>
                  <a:cxn ang="0">
                    <a:pos x="24" y="25"/>
                  </a:cxn>
                  <a:cxn ang="0">
                    <a:pos x="24" y="25"/>
                  </a:cxn>
                  <a:cxn ang="0">
                    <a:pos x="24" y="25"/>
                  </a:cxn>
                  <a:cxn ang="0">
                    <a:pos x="24" y="25"/>
                  </a:cxn>
                  <a:cxn ang="0">
                    <a:pos x="24" y="25"/>
                  </a:cxn>
                  <a:cxn ang="0">
                    <a:pos x="25" y="25"/>
                  </a:cxn>
                  <a:cxn ang="0">
                    <a:pos x="25" y="25"/>
                  </a:cxn>
                  <a:cxn ang="0">
                    <a:pos x="25" y="25"/>
                  </a:cxn>
                  <a:cxn ang="0">
                    <a:pos x="25" y="25"/>
                  </a:cxn>
                  <a:cxn ang="0">
                    <a:pos x="25" y="0"/>
                  </a:cxn>
                  <a:cxn ang="0">
                    <a:pos x="28" y="0"/>
                  </a:cxn>
                  <a:cxn ang="0">
                    <a:pos x="28" y="56"/>
                  </a:cxn>
                </a:cxnLst>
                <a:rect l="0" t="0" r="r" b="b"/>
                <a:pathLst>
                  <a:path w="28" h="56">
                    <a:moveTo>
                      <a:pt x="28" y="56"/>
                    </a:moveTo>
                    <a:lnTo>
                      <a:pt x="25" y="56"/>
                    </a:lnTo>
                    <a:lnTo>
                      <a:pt x="25" y="38"/>
                    </a:lnTo>
                    <a:lnTo>
                      <a:pt x="25" y="39"/>
                    </a:lnTo>
                    <a:lnTo>
                      <a:pt x="24" y="40"/>
                    </a:lnTo>
                    <a:lnTo>
                      <a:pt x="22" y="42"/>
                    </a:lnTo>
                    <a:lnTo>
                      <a:pt x="21" y="44"/>
                    </a:lnTo>
                    <a:lnTo>
                      <a:pt x="21" y="46"/>
                    </a:lnTo>
                    <a:lnTo>
                      <a:pt x="20" y="47"/>
                    </a:lnTo>
                    <a:lnTo>
                      <a:pt x="18" y="49"/>
                    </a:lnTo>
                    <a:lnTo>
                      <a:pt x="15" y="50"/>
                    </a:lnTo>
                    <a:lnTo>
                      <a:pt x="14" y="51"/>
                    </a:lnTo>
                    <a:lnTo>
                      <a:pt x="13" y="51"/>
                    </a:lnTo>
                    <a:lnTo>
                      <a:pt x="11" y="53"/>
                    </a:lnTo>
                    <a:lnTo>
                      <a:pt x="10" y="53"/>
                    </a:lnTo>
                    <a:lnTo>
                      <a:pt x="9" y="54"/>
                    </a:lnTo>
                    <a:lnTo>
                      <a:pt x="7" y="54"/>
                    </a:lnTo>
                    <a:lnTo>
                      <a:pt x="7" y="54"/>
                    </a:lnTo>
                    <a:lnTo>
                      <a:pt x="6" y="54"/>
                    </a:lnTo>
                    <a:lnTo>
                      <a:pt x="4" y="54"/>
                    </a:lnTo>
                    <a:lnTo>
                      <a:pt x="3" y="54"/>
                    </a:lnTo>
                    <a:lnTo>
                      <a:pt x="3" y="54"/>
                    </a:lnTo>
                    <a:lnTo>
                      <a:pt x="2" y="54"/>
                    </a:lnTo>
                    <a:lnTo>
                      <a:pt x="2" y="53"/>
                    </a:lnTo>
                    <a:lnTo>
                      <a:pt x="2" y="53"/>
                    </a:lnTo>
                    <a:lnTo>
                      <a:pt x="0" y="51"/>
                    </a:lnTo>
                    <a:lnTo>
                      <a:pt x="0" y="50"/>
                    </a:lnTo>
                    <a:lnTo>
                      <a:pt x="0" y="50"/>
                    </a:lnTo>
                    <a:lnTo>
                      <a:pt x="0" y="50"/>
                    </a:lnTo>
                    <a:lnTo>
                      <a:pt x="0" y="49"/>
                    </a:lnTo>
                    <a:lnTo>
                      <a:pt x="0" y="49"/>
                    </a:lnTo>
                    <a:lnTo>
                      <a:pt x="0" y="49"/>
                    </a:lnTo>
                    <a:lnTo>
                      <a:pt x="0" y="47"/>
                    </a:lnTo>
                    <a:lnTo>
                      <a:pt x="0" y="47"/>
                    </a:lnTo>
                    <a:lnTo>
                      <a:pt x="0" y="47"/>
                    </a:lnTo>
                    <a:lnTo>
                      <a:pt x="0" y="44"/>
                    </a:lnTo>
                    <a:lnTo>
                      <a:pt x="0" y="42"/>
                    </a:lnTo>
                    <a:lnTo>
                      <a:pt x="2" y="40"/>
                    </a:lnTo>
                    <a:lnTo>
                      <a:pt x="3" y="38"/>
                    </a:lnTo>
                    <a:lnTo>
                      <a:pt x="3" y="36"/>
                    </a:lnTo>
                    <a:lnTo>
                      <a:pt x="4" y="33"/>
                    </a:lnTo>
                    <a:lnTo>
                      <a:pt x="6" y="32"/>
                    </a:lnTo>
                    <a:lnTo>
                      <a:pt x="9" y="31"/>
                    </a:lnTo>
                    <a:lnTo>
                      <a:pt x="10" y="29"/>
                    </a:lnTo>
                    <a:lnTo>
                      <a:pt x="11" y="28"/>
                    </a:lnTo>
                    <a:lnTo>
                      <a:pt x="13" y="26"/>
                    </a:lnTo>
                    <a:lnTo>
                      <a:pt x="15" y="26"/>
                    </a:lnTo>
                    <a:lnTo>
                      <a:pt x="17" y="25"/>
                    </a:lnTo>
                    <a:lnTo>
                      <a:pt x="20" y="25"/>
                    </a:lnTo>
                    <a:lnTo>
                      <a:pt x="21" y="25"/>
                    </a:lnTo>
                    <a:lnTo>
                      <a:pt x="24" y="25"/>
                    </a:lnTo>
                    <a:lnTo>
                      <a:pt x="24" y="25"/>
                    </a:lnTo>
                    <a:lnTo>
                      <a:pt x="24" y="25"/>
                    </a:lnTo>
                    <a:lnTo>
                      <a:pt x="24" y="25"/>
                    </a:lnTo>
                    <a:lnTo>
                      <a:pt x="24" y="25"/>
                    </a:lnTo>
                    <a:lnTo>
                      <a:pt x="25" y="25"/>
                    </a:lnTo>
                    <a:lnTo>
                      <a:pt x="25" y="25"/>
                    </a:lnTo>
                    <a:lnTo>
                      <a:pt x="25" y="25"/>
                    </a:lnTo>
                    <a:lnTo>
                      <a:pt x="25" y="25"/>
                    </a:lnTo>
                    <a:lnTo>
                      <a:pt x="25" y="0"/>
                    </a:lnTo>
                    <a:lnTo>
                      <a:pt x="28" y="0"/>
                    </a:lnTo>
                    <a:lnTo>
                      <a:pt x="28" y="56"/>
                    </a:lnTo>
                  </a:path>
                </a:pathLst>
              </a:custGeom>
              <a:noFill/>
              <a:ln w="1">
                <a:solidFill>
                  <a:srgbClr val="1F1A17"/>
                </a:solidFill>
                <a:prstDash val="solid"/>
                <a:round/>
                <a:headEnd/>
                <a:tailEnd/>
              </a:ln>
            </p:spPr>
            <p:txBody>
              <a:bodyPr/>
              <a:lstStyle/>
              <a:p>
                <a:pPr>
                  <a:defRPr/>
                </a:pPr>
                <a:endParaRPr lang="en-US"/>
              </a:p>
            </p:txBody>
          </p:sp>
          <p:sp>
            <p:nvSpPr>
              <p:cNvPr id="408660" name="Freeform 84"/>
              <p:cNvSpPr>
                <a:spLocks/>
              </p:cNvSpPr>
              <p:nvPr/>
            </p:nvSpPr>
            <p:spPr bwMode="auto">
              <a:xfrm>
                <a:off x="2097" y="983"/>
                <a:ext cx="22" cy="27"/>
              </a:xfrm>
              <a:custGeom>
                <a:avLst/>
                <a:gdLst/>
                <a:ahLst/>
                <a:cxnLst>
                  <a:cxn ang="0">
                    <a:pos x="22" y="5"/>
                  </a:cxn>
                  <a:cxn ang="0">
                    <a:pos x="22" y="0"/>
                  </a:cxn>
                  <a:cxn ang="0">
                    <a:pos x="22" y="0"/>
                  </a:cxn>
                  <a:cxn ang="0">
                    <a:pos x="22" y="0"/>
                  </a:cxn>
                  <a:cxn ang="0">
                    <a:pos x="22" y="0"/>
                  </a:cxn>
                  <a:cxn ang="0">
                    <a:pos x="21" y="0"/>
                  </a:cxn>
                  <a:cxn ang="0">
                    <a:pos x="21" y="0"/>
                  </a:cxn>
                  <a:cxn ang="0">
                    <a:pos x="21" y="0"/>
                  </a:cxn>
                  <a:cxn ang="0">
                    <a:pos x="21" y="0"/>
                  </a:cxn>
                  <a:cxn ang="0">
                    <a:pos x="21" y="0"/>
                  </a:cxn>
                  <a:cxn ang="0">
                    <a:pos x="18" y="0"/>
                  </a:cxn>
                  <a:cxn ang="0">
                    <a:pos x="17" y="0"/>
                  </a:cxn>
                  <a:cxn ang="0">
                    <a:pos x="15" y="2"/>
                  </a:cxn>
                  <a:cxn ang="0">
                    <a:pos x="12" y="2"/>
                  </a:cxn>
                  <a:cxn ang="0">
                    <a:pos x="11" y="3"/>
                  </a:cxn>
                  <a:cxn ang="0">
                    <a:pos x="10" y="3"/>
                  </a:cxn>
                  <a:cxn ang="0">
                    <a:pos x="8" y="5"/>
                  </a:cxn>
                  <a:cxn ang="0">
                    <a:pos x="7" y="6"/>
                  </a:cxn>
                  <a:cxn ang="0">
                    <a:pos x="4" y="7"/>
                  </a:cxn>
                  <a:cxn ang="0">
                    <a:pos x="3" y="9"/>
                  </a:cxn>
                  <a:cxn ang="0">
                    <a:pos x="3" y="12"/>
                  </a:cxn>
                  <a:cxn ang="0">
                    <a:pos x="1" y="13"/>
                  </a:cxn>
                  <a:cxn ang="0">
                    <a:pos x="0" y="14"/>
                  </a:cxn>
                  <a:cxn ang="0">
                    <a:pos x="0" y="17"/>
                  </a:cxn>
                  <a:cxn ang="0">
                    <a:pos x="0" y="20"/>
                  </a:cxn>
                  <a:cxn ang="0">
                    <a:pos x="0" y="21"/>
                  </a:cxn>
                  <a:cxn ang="0">
                    <a:pos x="0" y="21"/>
                  </a:cxn>
                  <a:cxn ang="0">
                    <a:pos x="0" y="23"/>
                  </a:cxn>
                  <a:cxn ang="0">
                    <a:pos x="0" y="23"/>
                  </a:cxn>
                  <a:cxn ang="0">
                    <a:pos x="0" y="23"/>
                  </a:cxn>
                  <a:cxn ang="0">
                    <a:pos x="0" y="23"/>
                  </a:cxn>
                  <a:cxn ang="0">
                    <a:pos x="0" y="23"/>
                  </a:cxn>
                  <a:cxn ang="0">
                    <a:pos x="0" y="24"/>
                  </a:cxn>
                  <a:cxn ang="0">
                    <a:pos x="0" y="24"/>
                  </a:cxn>
                  <a:cxn ang="0">
                    <a:pos x="0" y="24"/>
                  </a:cxn>
                  <a:cxn ang="0">
                    <a:pos x="0" y="25"/>
                  </a:cxn>
                  <a:cxn ang="0">
                    <a:pos x="0" y="25"/>
                  </a:cxn>
                  <a:cxn ang="0">
                    <a:pos x="0" y="25"/>
                  </a:cxn>
                  <a:cxn ang="0">
                    <a:pos x="1" y="25"/>
                  </a:cxn>
                  <a:cxn ang="0">
                    <a:pos x="1" y="27"/>
                  </a:cxn>
                  <a:cxn ang="0">
                    <a:pos x="1" y="27"/>
                  </a:cxn>
                  <a:cxn ang="0">
                    <a:pos x="3" y="27"/>
                  </a:cxn>
                  <a:cxn ang="0">
                    <a:pos x="4" y="27"/>
                  </a:cxn>
                  <a:cxn ang="0">
                    <a:pos x="6" y="25"/>
                  </a:cxn>
                  <a:cxn ang="0">
                    <a:pos x="7" y="25"/>
                  </a:cxn>
                  <a:cxn ang="0">
                    <a:pos x="8" y="25"/>
                  </a:cxn>
                  <a:cxn ang="0">
                    <a:pos x="10" y="24"/>
                  </a:cxn>
                  <a:cxn ang="0">
                    <a:pos x="11" y="23"/>
                  </a:cxn>
                  <a:cxn ang="0">
                    <a:pos x="12" y="21"/>
                  </a:cxn>
                  <a:cxn ang="0">
                    <a:pos x="14" y="20"/>
                  </a:cxn>
                  <a:cxn ang="0">
                    <a:pos x="15" y="18"/>
                  </a:cxn>
                  <a:cxn ang="0">
                    <a:pos x="17" y="16"/>
                  </a:cxn>
                  <a:cxn ang="0">
                    <a:pos x="18" y="14"/>
                  </a:cxn>
                  <a:cxn ang="0">
                    <a:pos x="19" y="13"/>
                  </a:cxn>
                  <a:cxn ang="0">
                    <a:pos x="21" y="10"/>
                  </a:cxn>
                  <a:cxn ang="0">
                    <a:pos x="22" y="9"/>
                  </a:cxn>
                  <a:cxn ang="0">
                    <a:pos x="22" y="6"/>
                  </a:cxn>
                  <a:cxn ang="0">
                    <a:pos x="22" y="5"/>
                  </a:cxn>
                </a:cxnLst>
                <a:rect l="0" t="0" r="r" b="b"/>
                <a:pathLst>
                  <a:path w="22" h="27">
                    <a:moveTo>
                      <a:pt x="22" y="5"/>
                    </a:moveTo>
                    <a:lnTo>
                      <a:pt x="22" y="0"/>
                    </a:lnTo>
                    <a:lnTo>
                      <a:pt x="22" y="0"/>
                    </a:lnTo>
                    <a:lnTo>
                      <a:pt x="22" y="0"/>
                    </a:lnTo>
                    <a:lnTo>
                      <a:pt x="22" y="0"/>
                    </a:lnTo>
                    <a:lnTo>
                      <a:pt x="21" y="0"/>
                    </a:lnTo>
                    <a:lnTo>
                      <a:pt x="21" y="0"/>
                    </a:lnTo>
                    <a:lnTo>
                      <a:pt x="21" y="0"/>
                    </a:lnTo>
                    <a:lnTo>
                      <a:pt x="21" y="0"/>
                    </a:lnTo>
                    <a:lnTo>
                      <a:pt x="21" y="0"/>
                    </a:lnTo>
                    <a:lnTo>
                      <a:pt x="18" y="0"/>
                    </a:lnTo>
                    <a:lnTo>
                      <a:pt x="17" y="0"/>
                    </a:lnTo>
                    <a:lnTo>
                      <a:pt x="15" y="2"/>
                    </a:lnTo>
                    <a:lnTo>
                      <a:pt x="12" y="2"/>
                    </a:lnTo>
                    <a:lnTo>
                      <a:pt x="11" y="3"/>
                    </a:lnTo>
                    <a:lnTo>
                      <a:pt x="10" y="3"/>
                    </a:lnTo>
                    <a:lnTo>
                      <a:pt x="8" y="5"/>
                    </a:lnTo>
                    <a:lnTo>
                      <a:pt x="7" y="6"/>
                    </a:lnTo>
                    <a:lnTo>
                      <a:pt x="4" y="7"/>
                    </a:lnTo>
                    <a:lnTo>
                      <a:pt x="3" y="9"/>
                    </a:lnTo>
                    <a:lnTo>
                      <a:pt x="3" y="12"/>
                    </a:lnTo>
                    <a:lnTo>
                      <a:pt x="1" y="13"/>
                    </a:lnTo>
                    <a:lnTo>
                      <a:pt x="0" y="14"/>
                    </a:lnTo>
                    <a:lnTo>
                      <a:pt x="0" y="17"/>
                    </a:lnTo>
                    <a:lnTo>
                      <a:pt x="0" y="20"/>
                    </a:lnTo>
                    <a:lnTo>
                      <a:pt x="0" y="21"/>
                    </a:lnTo>
                    <a:lnTo>
                      <a:pt x="0" y="21"/>
                    </a:lnTo>
                    <a:lnTo>
                      <a:pt x="0" y="23"/>
                    </a:lnTo>
                    <a:lnTo>
                      <a:pt x="0" y="23"/>
                    </a:lnTo>
                    <a:lnTo>
                      <a:pt x="0" y="23"/>
                    </a:lnTo>
                    <a:lnTo>
                      <a:pt x="0" y="23"/>
                    </a:lnTo>
                    <a:lnTo>
                      <a:pt x="0" y="23"/>
                    </a:lnTo>
                    <a:lnTo>
                      <a:pt x="0" y="24"/>
                    </a:lnTo>
                    <a:lnTo>
                      <a:pt x="0" y="24"/>
                    </a:lnTo>
                    <a:lnTo>
                      <a:pt x="0" y="24"/>
                    </a:lnTo>
                    <a:lnTo>
                      <a:pt x="0" y="25"/>
                    </a:lnTo>
                    <a:lnTo>
                      <a:pt x="0" y="25"/>
                    </a:lnTo>
                    <a:lnTo>
                      <a:pt x="0" y="25"/>
                    </a:lnTo>
                    <a:lnTo>
                      <a:pt x="1" y="25"/>
                    </a:lnTo>
                    <a:lnTo>
                      <a:pt x="1" y="27"/>
                    </a:lnTo>
                    <a:lnTo>
                      <a:pt x="1" y="27"/>
                    </a:lnTo>
                    <a:lnTo>
                      <a:pt x="3" y="27"/>
                    </a:lnTo>
                    <a:lnTo>
                      <a:pt x="4" y="27"/>
                    </a:lnTo>
                    <a:lnTo>
                      <a:pt x="6" y="25"/>
                    </a:lnTo>
                    <a:lnTo>
                      <a:pt x="7" y="25"/>
                    </a:lnTo>
                    <a:lnTo>
                      <a:pt x="8" y="25"/>
                    </a:lnTo>
                    <a:lnTo>
                      <a:pt x="10" y="24"/>
                    </a:lnTo>
                    <a:lnTo>
                      <a:pt x="11" y="23"/>
                    </a:lnTo>
                    <a:lnTo>
                      <a:pt x="12" y="21"/>
                    </a:lnTo>
                    <a:lnTo>
                      <a:pt x="14" y="20"/>
                    </a:lnTo>
                    <a:lnTo>
                      <a:pt x="15" y="18"/>
                    </a:lnTo>
                    <a:lnTo>
                      <a:pt x="17" y="16"/>
                    </a:lnTo>
                    <a:lnTo>
                      <a:pt x="18" y="14"/>
                    </a:lnTo>
                    <a:lnTo>
                      <a:pt x="19" y="13"/>
                    </a:lnTo>
                    <a:lnTo>
                      <a:pt x="21" y="10"/>
                    </a:lnTo>
                    <a:lnTo>
                      <a:pt x="22" y="9"/>
                    </a:lnTo>
                    <a:lnTo>
                      <a:pt x="22" y="6"/>
                    </a:lnTo>
                    <a:lnTo>
                      <a:pt x="22" y="5"/>
                    </a:lnTo>
                  </a:path>
                </a:pathLst>
              </a:custGeom>
              <a:noFill/>
              <a:ln w="1">
                <a:solidFill>
                  <a:srgbClr val="1F1A17"/>
                </a:solidFill>
                <a:prstDash val="solid"/>
                <a:round/>
                <a:headEnd/>
                <a:tailEnd/>
              </a:ln>
            </p:spPr>
            <p:txBody>
              <a:bodyPr/>
              <a:lstStyle/>
              <a:p>
                <a:pPr>
                  <a:defRPr/>
                </a:pPr>
                <a:endParaRPr lang="en-US"/>
              </a:p>
            </p:txBody>
          </p:sp>
          <p:sp>
            <p:nvSpPr>
              <p:cNvPr id="408661" name="Freeform 85"/>
              <p:cNvSpPr>
                <a:spLocks/>
              </p:cNvSpPr>
              <p:nvPr/>
            </p:nvSpPr>
            <p:spPr bwMode="auto">
              <a:xfrm>
                <a:off x="2146" y="959"/>
                <a:ext cx="33" cy="54"/>
              </a:xfrm>
              <a:custGeom>
                <a:avLst/>
                <a:gdLst/>
                <a:ahLst/>
                <a:cxnLst>
                  <a:cxn ang="0">
                    <a:pos x="31" y="2"/>
                  </a:cxn>
                  <a:cxn ang="0">
                    <a:pos x="30" y="1"/>
                  </a:cxn>
                  <a:cxn ang="0">
                    <a:pos x="30" y="1"/>
                  </a:cxn>
                  <a:cxn ang="0">
                    <a:pos x="29" y="1"/>
                  </a:cxn>
                  <a:cxn ang="0">
                    <a:pos x="24" y="1"/>
                  </a:cxn>
                  <a:cxn ang="0">
                    <a:pos x="20" y="2"/>
                  </a:cxn>
                  <a:cxn ang="0">
                    <a:pos x="16" y="5"/>
                  </a:cxn>
                  <a:cxn ang="0">
                    <a:pos x="12" y="8"/>
                  </a:cxn>
                  <a:cxn ang="0">
                    <a:pos x="8" y="12"/>
                  </a:cxn>
                  <a:cxn ang="0">
                    <a:pos x="5" y="18"/>
                  </a:cxn>
                  <a:cxn ang="0">
                    <a:pos x="2" y="23"/>
                  </a:cxn>
                  <a:cxn ang="0">
                    <a:pos x="2" y="29"/>
                  </a:cxn>
                  <a:cxn ang="0">
                    <a:pos x="2" y="36"/>
                  </a:cxn>
                  <a:cxn ang="0">
                    <a:pos x="2" y="42"/>
                  </a:cxn>
                  <a:cxn ang="0">
                    <a:pos x="5" y="48"/>
                  </a:cxn>
                  <a:cxn ang="0">
                    <a:pos x="9" y="51"/>
                  </a:cxn>
                  <a:cxn ang="0">
                    <a:pos x="12" y="51"/>
                  </a:cxn>
                  <a:cxn ang="0">
                    <a:pos x="12" y="51"/>
                  </a:cxn>
                  <a:cxn ang="0">
                    <a:pos x="13" y="51"/>
                  </a:cxn>
                  <a:cxn ang="0">
                    <a:pos x="15" y="51"/>
                  </a:cxn>
                  <a:cxn ang="0">
                    <a:pos x="18" y="51"/>
                  </a:cxn>
                  <a:cxn ang="0">
                    <a:pos x="22" y="49"/>
                  </a:cxn>
                  <a:cxn ang="0">
                    <a:pos x="26" y="47"/>
                  </a:cxn>
                  <a:cxn ang="0">
                    <a:pos x="29" y="44"/>
                  </a:cxn>
                  <a:cxn ang="0">
                    <a:pos x="31" y="42"/>
                  </a:cxn>
                  <a:cxn ang="0">
                    <a:pos x="29" y="47"/>
                  </a:cxn>
                  <a:cxn ang="0">
                    <a:pos x="24" y="51"/>
                  </a:cxn>
                  <a:cxn ang="0">
                    <a:pos x="20" y="52"/>
                  </a:cxn>
                  <a:cxn ang="0">
                    <a:pos x="15" y="54"/>
                  </a:cxn>
                  <a:cxn ang="0">
                    <a:pos x="13" y="54"/>
                  </a:cxn>
                  <a:cxn ang="0">
                    <a:pos x="13" y="54"/>
                  </a:cxn>
                  <a:cxn ang="0">
                    <a:pos x="12" y="54"/>
                  </a:cxn>
                  <a:cxn ang="0">
                    <a:pos x="11" y="54"/>
                  </a:cxn>
                  <a:cxn ang="0">
                    <a:pos x="6" y="51"/>
                  </a:cxn>
                  <a:cxn ang="0">
                    <a:pos x="2" y="47"/>
                  </a:cxn>
                  <a:cxn ang="0">
                    <a:pos x="1" y="41"/>
                  </a:cxn>
                  <a:cxn ang="0">
                    <a:pos x="0" y="31"/>
                  </a:cxn>
                  <a:cxn ang="0">
                    <a:pos x="0" y="26"/>
                  </a:cxn>
                  <a:cxn ang="0">
                    <a:pos x="2" y="19"/>
                  </a:cxn>
                  <a:cxn ang="0">
                    <a:pos x="5" y="13"/>
                  </a:cxn>
                  <a:cxn ang="0">
                    <a:pos x="8" y="8"/>
                  </a:cxn>
                  <a:cxn ang="0">
                    <a:pos x="13" y="4"/>
                  </a:cxn>
                  <a:cxn ang="0">
                    <a:pos x="18" y="1"/>
                  </a:cxn>
                  <a:cxn ang="0">
                    <a:pos x="22" y="0"/>
                  </a:cxn>
                  <a:cxn ang="0">
                    <a:pos x="27" y="0"/>
                  </a:cxn>
                  <a:cxn ang="0">
                    <a:pos x="29" y="0"/>
                  </a:cxn>
                  <a:cxn ang="0">
                    <a:pos x="30" y="0"/>
                  </a:cxn>
                  <a:cxn ang="0">
                    <a:pos x="31" y="0"/>
                  </a:cxn>
                  <a:cxn ang="0">
                    <a:pos x="33" y="0"/>
                  </a:cxn>
                </a:cxnLst>
                <a:rect l="0" t="0" r="r" b="b"/>
                <a:pathLst>
                  <a:path w="33" h="54">
                    <a:moveTo>
                      <a:pt x="33" y="2"/>
                    </a:moveTo>
                    <a:lnTo>
                      <a:pt x="31" y="2"/>
                    </a:lnTo>
                    <a:lnTo>
                      <a:pt x="31" y="1"/>
                    </a:lnTo>
                    <a:lnTo>
                      <a:pt x="30" y="1"/>
                    </a:lnTo>
                    <a:lnTo>
                      <a:pt x="30" y="1"/>
                    </a:lnTo>
                    <a:lnTo>
                      <a:pt x="30" y="1"/>
                    </a:lnTo>
                    <a:lnTo>
                      <a:pt x="29" y="1"/>
                    </a:lnTo>
                    <a:lnTo>
                      <a:pt x="29" y="1"/>
                    </a:lnTo>
                    <a:lnTo>
                      <a:pt x="27" y="1"/>
                    </a:lnTo>
                    <a:lnTo>
                      <a:pt x="24" y="1"/>
                    </a:lnTo>
                    <a:lnTo>
                      <a:pt x="23" y="2"/>
                    </a:lnTo>
                    <a:lnTo>
                      <a:pt x="20" y="2"/>
                    </a:lnTo>
                    <a:lnTo>
                      <a:pt x="18" y="4"/>
                    </a:lnTo>
                    <a:lnTo>
                      <a:pt x="16" y="5"/>
                    </a:lnTo>
                    <a:lnTo>
                      <a:pt x="13" y="6"/>
                    </a:lnTo>
                    <a:lnTo>
                      <a:pt x="12" y="8"/>
                    </a:lnTo>
                    <a:lnTo>
                      <a:pt x="9" y="11"/>
                    </a:lnTo>
                    <a:lnTo>
                      <a:pt x="8" y="12"/>
                    </a:lnTo>
                    <a:lnTo>
                      <a:pt x="6" y="15"/>
                    </a:lnTo>
                    <a:lnTo>
                      <a:pt x="5" y="18"/>
                    </a:lnTo>
                    <a:lnTo>
                      <a:pt x="4" y="20"/>
                    </a:lnTo>
                    <a:lnTo>
                      <a:pt x="2" y="23"/>
                    </a:lnTo>
                    <a:lnTo>
                      <a:pt x="2" y="26"/>
                    </a:lnTo>
                    <a:lnTo>
                      <a:pt x="2" y="29"/>
                    </a:lnTo>
                    <a:lnTo>
                      <a:pt x="2" y="31"/>
                    </a:lnTo>
                    <a:lnTo>
                      <a:pt x="2" y="36"/>
                    </a:lnTo>
                    <a:lnTo>
                      <a:pt x="2" y="40"/>
                    </a:lnTo>
                    <a:lnTo>
                      <a:pt x="2" y="42"/>
                    </a:lnTo>
                    <a:lnTo>
                      <a:pt x="4" y="45"/>
                    </a:lnTo>
                    <a:lnTo>
                      <a:pt x="5" y="48"/>
                    </a:lnTo>
                    <a:lnTo>
                      <a:pt x="6" y="49"/>
                    </a:lnTo>
                    <a:lnTo>
                      <a:pt x="9" y="51"/>
                    </a:lnTo>
                    <a:lnTo>
                      <a:pt x="12" y="51"/>
                    </a:lnTo>
                    <a:lnTo>
                      <a:pt x="12" y="51"/>
                    </a:lnTo>
                    <a:lnTo>
                      <a:pt x="12" y="51"/>
                    </a:lnTo>
                    <a:lnTo>
                      <a:pt x="12" y="51"/>
                    </a:lnTo>
                    <a:lnTo>
                      <a:pt x="13" y="51"/>
                    </a:lnTo>
                    <a:lnTo>
                      <a:pt x="13" y="51"/>
                    </a:lnTo>
                    <a:lnTo>
                      <a:pt x="13" y="51"/>
                    </a:lnTo>
                    <a:lnTo>
                      <a:pt x="15" y="51"/>
                    </a:lnTo>
                    <a:lnTo>
                      <a:pt x="15" y="51"/>
                    </a:lnTo>
                    <a:lnTo>
                      <a:pt x="18" y="51"/>
                    </a:lnTo>
                    <a:lnTo>
                      <a:pt x="19" y="51"/>
                    </a:lnTo>
                    <a:lnTo>
                      <a:pt x="22" y="49"/>
                    </a:lnTo>
                    <a:lnTo>
                      <a:pt x="23" y="48"/>
                    </a:lnTo>
                    <a:lnTo>
                      <a:pt x="26" y="47"/>
                    </a:lnTo>
                    <a:lnTo>
                      <a:pt x="27" y="45"/>
                    </a:lnTo>
                    <a:lnTo>
                      <a:pt x="29" y="44"/>
                    </a:lnTo>
                    <a:lnTo>
                      <a:pt x="30" y="41"/>
                    </a:lnTo>
                    <a:lnTo>
                      <a:pt x="31" y="42"/>
                    </a:lnTo>
                    <a:lnTo>
                      <a:pt x="30" y="45"/>
                    </a:lnTo>
                    <a:lnTo>
                      <a:pt x="29" y="47"/>
                    </a:lnTo>
                    <a:lnTo>
                      <a:pt x="26" y="49"/>
                    </a:lnTo>
                    <a:lnTo>
                      <a:pt x="24" y="51"/>
                    </a:lnTo>
                    <a:lnTo>
                      <a:pt x="22" y="52"/>
                    </a:lnTo>
                    <a:lnTo>
                      <a:pt x="20" y="52"/>
                    </a:lnTo>
                    <a:lnTo>
                      <a:pt x="18" y="54"/>
                    </a:lnTo>
                    <a:lnTo>
                      <a:pt x="15" y="54"/>
                    </a:lnTo>
                    <a:lnTo>
                      <a:pt x="15" y="54"/>
                    </a:lnTo>
                    <a:lnTo>
                      <a:pt x="13" y="54"/>
                    </a:lnTo>
                    <a:lnTo>
                      <a:pt x="13" y="54"/>
                    </a:lnTo>
                    <a:lnTo>
                      <a:pt x="13" y="54"/>
                    </a:lnTo>
                    <a:lnTo>
                      <a:pt x="12" y="54"/>
                    </a:lnTo>
                    <a:lnTo>
                      <a:pt x="12" y="54"/>
                    </a:lnTo>
                    <a:lnTo>
                      <a:pt x="12" y="54"/>
                    </a:lnTo>
                    <a:lnTo>
                      <a:pt x="11" y="54"/>
                    </a:lnTo>
                    <a:lnTo>
                      <a:pt x="8" y="52"/>
                    </a:lnTo>
                    <a:lnTo>
                      <a:pt x="6" y="51"/>
                    </a:lnTo>
                    <a:lnTo>
                      <a:pt x="4" y="49"/>
                    </a:lnTo>
                    <a:lnTo>
                      <a:pt x="2" y="47"/>
                    </a:lnTo>
                    <a:lnTo>
                      <a:pt x="1" y="44"/>
                    </a:lnTo>
                    <a:lnTo>
                      <a:pt x="1" y="41"/>
                    </a:lnTo>
                    <a:lnTo>
                      <a:pt x="0" y="37"/>
                    </a:lnTo>
                    <a:lnTo>
                      <a:pt x="0" y="31"/>
                    </a:lnTo>
                    <a:lnTo>
                      <a:pt x="0" y="29"/>
                    </a:lnTo>
                    <a:lnTo>
                      <a:pt x="0" y="26"/>
                    </a:lnTo>
                    <a:lnTo>
                      <a:pt x="1" y="22"/>
                    </a:lnTo>
                    <a:lnTo>
                      <a:pt x="2" y="19"/>
                    </a:lnTo>
                    <a:lnTo>
                      <a:pt x="4" y="16"/>
                    </a:lnTo>
                    <a:lnTo>
                      <a:pt x="5" y="13"/>
                    </a:lnTo>
                    <a:lnTo>
                      <a:pt x="6" y="11"/>
                    </a:lnTo>
                    <a:lnTo>
                      <a:pt x="8" y="8"/>
                    </a:lnTo>
                    <a:lnTo>
                      <a:pt x="11" y="6"/>
                    </a:lnTo>
                    <a:lnTo>
                      <a:pt x="13" y="4"/>
                    </a:lnTo>
                    <a:lnTo>
                      <a:pt x="15" y="2"/>
                    </a:lnTo>
                    <a:lnTo>
                      <a:pt x="18" y="1"/>
                    </a:lnTo>
                    <a:lnTo>
                      <a:pt x="20" y="1"/>
                    </a:lnTo>
                    <a:lnTo>
                      <a:pt x="22" y="0"/>
                    </a:lnTo>
                    <a:lnTo>
                      <a:pt x="24" y="0"/>
                    </a:lnTo>
                    <a:lnTo>
                      <a:pt x="27" y="0"/>
                    </a:lnTo>
                    <a:lnTo>
                      <a:pt x="29" y="0"/>
                    </a:lnTo>
                    <a:lnTo>
                      <a:pt x="29" y="0"/>
                    </a:lnTo>
                    <a:lnTo>
                      <a:pt x="29" y="0"/>
                    </a:lnTo>
                    <a:lnTo>
                      <a:pt x="30" y="0"/>
                    </a:lnTo>
                    <a:lnTo>
                      <a:pt x="30" y="0"/>
                    </a:lnTo>
                    <a:lnTo>
                      <a:pt x="31" y="0"/>
                    </a:lnTo>
                    <a:lnTo>
                      <a:pt x="31" y="0"/>
                    </a:lnTo>
                    <a:lnTo>
                      <a:pt x="33" y="0"/>
                    </a:lnTo>
                    <a:lnTo>
                      <a:pt x="33" y="2"/>
                    </a:lnTo>
                  </a:path>
                </a:pathLst>
              </a:custGeom>
              <a:noFill/>
              <a:ln w="1">
                <a:solidFill>
                  <a:srgbClr val="1F1A17"/>
                </a:solidFill>
                <a:prstDash val="solid"/>
                <a:round/>
                <a:headEnd/>
                <a:tailEnd/>
              </a:ln>
            </p:spPr>
            <p:txBody>
              <a:bodyPr/>
              <a:lstStyle/>
              <a:p>
                <a:pPr>
                  <a:defRPr/>
                </a:pPr>
                <a:endParaRPr lang="en-US"/>
              </a:p>
            </p:txBody>
          </p:sp>
          <p:sp>
            <p:nvSpPr>
              <p:cNvPr id="408662" name="Freeform 86"/>
              <p:cNvSpPr>
                <a:spLocks/>
              </p:cNvSpPr>
              <p:nvPr/>
            </p:nvSpPr>
            <p:spPr bwMode="auto">
              <a:xfrm>
                <a:off x="2183" y="981"/>
                <a:ext cx="25" cy="32"/>
              </a:xfrm>
              <a:custGeom>
                <a:avLst/>
                <a:gdLst/>
                <a:ahLst/>
                <a:cxnLst>
                  <a:cxn ang="0">
                    <a:pos x="23" y="15"/>
                  </a:cxn>
                  <a:cxn ang="0">
                    <a:pos x="22" y="19"/>
                  </a:cxn>
                  <a:cxn ang="0">
                    <a:pos x="21" y="20"/>
                  </a:cxn>
                  <a:cxn ang="0">
                    <a:pos x="19" y="23"/>
                  </a:cxn>
                  <a:cxn ang="0">
                    <a:pos x="18" y="26"/>
                  </a:cxn>
                  <a:cxn ang="0">
                    <a:pos x="15" y="27"/>
                  </a:cxn>
                  <a:cxn ang="0">
                    <a:pos x="12" y="30"/>
                  </a:cxn>
                  <a:cxn ang="0">
                    <a:pos x="10" y="32"/>
                  </a:cxn>
                  <a:cxn ang="0">
                    <a:pos x="8" y="32"/>
                  </a:cxn>
                  <a:cxn ang="0">
                    <a:pos x="8" y="32"/>
                  </a:cxn>
                  <a:cxn ang="0">
                    <a:pos x="8" y="32"/>
                  </a:cxn>
                  <a:cxn ang="0">
                    <a:pos x="7" y="32"/>
                  </a:cxn>
                  <a:cxn ang="0">
                    <a:pos x="7" y="32"/>
                  </a:cxn>
                  <a:cxn ang="0">
                    <a:pos x="5" y="32"/>
                  </a:cxn>
                  <a:cxn ang="0">
                    <a:pos x="4" y="30"/>
                  </a:cxn>
                  <a:cxn ang="0">
                    <a:pos x="3" y="29"/>
                  </a:cxn>
                  <a:cxn ang="0">
                    <a:pos x="1" y="27"/>
                  </a:cxn>
                  <a:cxn ang="0">
                    <a:pos x="1" y="26"/>
                  </a:cxn>
                  <a:cxn ang="0">
                    <a:pos x="0" y="25"/>
                  </a:cxn>
                  <a:cxn ang="0">
                    <a:pos x="0" y="22"/>
                  </a:cxn>
                  <a:cxn ang="0">
                    <a:pos x="0" y="20"/>
                  </a:cxn>
                  <a:cxn ang="0">
                    <a:pos x="0" y="19"/>
                  </a:cxn>
                  <a:cxn ang="0">
                    <a:pos x="0" y="18"/>
                  </a:cxn>
                  <a:cxn ang="0">
                    <a:pos x="1" y="16"/>
                  </a:cxn>
                  <a:cxn ang="0">
                    <a:pos x="1" y="12"/>
                  </a:cxn>
                  <a:cxn ang="0">
                    <a:pos x="4" y="7"/>
                  </a:cxn>
                  <a:cxn ang="0">
                    <a:pos x="8" y="2"/>
                  </a:cxn>
                  <a:cxn ang="0">
                    <a:pos x="14" y="0"/>
                  </a:cxn>
                  <a:cxn ang="0">
                    <a:pos x="18" y="0"/>
                  </a:cxn>
                  <a:cxn ang="0">
                    <a:pos x="19" y="0"/>
                  </a:cxn>
                  <a:cxn ang="0">
                    <a:pos x="21" y="0"/>
                  </a:cxn>
                  <a:cxn ang="0">
                    <a:pos x="22" y="1"/>
                  </a:cxn>
                  <a:cxn ang="0">
                    <a:pos x="23" y="2"/>
                  </a:cxn>
                  <a:cxn ang="0">
                    <a:pos x="23" y="4"/>
                  </a:cxn>
                  <a:cxn ang="0">
                    <a:pos x="23" y="7"/>
                  </a:cxn>
                  <a:cxn ang="0">
                    <a:pos x="25" y="8"/>
                  </a:cxn>
                  <a:cxn ang="0">
                    <a:pos x="25" y="9"/>
                  </a:cxn>
                  <a:cxn ang="0">
                    <a:pos x="23" y="11"/>
                  </a:cxn>
                  <a:cxn ang="0">
                    <a:pos x="23" y="12"/>
                  </a:cxn>
                  <a:cxn ang="0">
                    <a:pos x="23" y="14"/>
                  </a:cxn>
                </a:cxnLst>
                <a:rect l="0" t="0" r="r" b="b"/>
                <a:pathLst>
                  <a:path w="25" h="32">
                    <a:moveTo>
                      <a:pt x="23" y="14"/>
                    </a:moveTo>
                    <a:lnTo>
                      <a:pt x="23" y="15"/>
                    </a:lnTo>
                    <a:lnTo>
                      <a:pt x="22" y="16"/>
                    </a:lnTo>
                    <a:lnTo>
                      <a:pt x="22" y="19"/>
                    </a:lnTo>
                    <a:lnTo>
                      <a:pt x="21" y="20"/>
                    </a:lnTo>
                    <a:lnTo>
                      <a:pt x="21" y="20"/>
                    </a:lnTo>
                    <a:lnTo>
                      <a:pt x="19" y="22"/>
                    </a:lnTo>
                    <a:lnTo>
                      <a:pt x="19" y="23"/>
                    </a:lnTo>
                    <a:lnTo>
                      <a:pt x="19" y="25"/>
                    </a:lnTo>
                    <a:lnTo>
                      <a:pt x="18" y="26"/>
                    </a:lnTo>
                    <a:lnTo>
                      <a:pt x="17" y="27"/>
                    </a:lnTo>
                    <a:lnTo>
                      <a:pt x="15" y="27"/>
                    </a:lnTo>
                    <a:lnTo>
                      <a:pt x="14" y="29"/>
                    </a:lnTo>
                    <a:lnTo>
                      <a:pt x="12" y="30"/>
                    </a:lnTo>
                    <a:lnTo>
                      <a:pt x="11" y="30"/>
                    </a:lnTo>
                    <a:lnTo>
                      <a:pt x="10" y="32"/>
                    </a:lnTo>
                    <a:lnTo>
                      <a:pt x="8" y="32"/>
                    </a:lnTo>
                    <a:lnTo>
                      <a:pt x="8" y="32"/>
                    </a:lnTo>
                    <a:lnTo>
                      <a:pt x="8" y="32"/>
                    </a:lnTo>
                    <a:lnTo>
                      <a:pt x="8" y="32"/>
                    </a:lnTo>
                    <a:lnTo>
                      <a:pt x="8" y="32"/>
                    </a:lnTo>
                    <a:lnTo>
                      <a:pt x="8" y="32"/>
                    </a:lnTo>
                    <a:lnTo>
                      <a:pt x="7" y="32"/>
                    </a:lnTo>
                    <a:lnTo>
                      <a:pt x="7" y="32"/>
                    </a:lnTo>
                    <a:lnTo>
                      <a:pt x="7" y="32"/>
                    </a:lnTo>
                    <a:lnTo>
                      <a:pt x="7" y="32"/>
                    </a:lnTo>
                    <a:lnTo>
                      <a:pt x="5" y="32"/>
                    </a:lnTo>
                    <a:lnTo>
                      <a:pt x="5" y="32"/>
                    </a:lnTo>
                    <a:lnTo>
                      <a:pt x="4" y="30"/>
                    </a:lnTo>
                    <a:lnTo>
                      <a:pt x="4" y="30"/>
                    </a:lnTo>
                    <a:lnTo>
                      <a:pt x="3" y="30"/>
                    </a:lnTo>
                    <a:lnTo>
                      <a:pt x="3" y="29"/>
                    </a:lnTo>
                    <a:lnTo>
                      <a:pt x="1" y="29"/>
                    </a:lnTo>
                    <a:lnTo>
                      <a:pt x="1" y="27"/>
                    </a:lnTo>
                    <a:lnTo>
                      <a:pt x="1" y="27"/>
                    </a:lnTo>
                    <a:lnTo>
                      <a:pt x="1" y="26"/>
                    </a:lnTo>
                    <a:lnTo>
                      <a:pt x="1" y="25"/>
                    </a:lnTo>
                    <a:lnTo>
                      <a:pt x="0" y="25"/>
                    </a:lnTo>
                    <a:lnTo>
                      <a:pt x="0" y="23"/>
                    </a:lnTo>
                    <a:lnTo>
                      <a:pt x="0" y="22"/>
                    </a:lnTo>
                    <a:lnTo>
                      <a:pt x="0" y="20"/>
                    </a:lnTo>
                    <a:lnTo>
                      <a:pt x="0" y="20"/>
                    </a:lnTo>
                    <a:lnTo>
                      <a:pt x="0" y="19"/>
                    </a:lnTo>
                    <a:lnTo>
                      <a:pt x="0" y="19"/>
                    </a:lnTo>
                    <a:lnTo>
                      <a:pt x="0" y="18"/>
                    </a:lnTo>
                    <a:lnTo>
                      <a:pt x="0" y="18"/>
                    </a:lnTo>
                    <a:lnTo>
                      <a:pt x="0" y="16"/>
                    </a:lnTo>
                    <a:lnTo>
                      <a:pt x="1" y="16"/>
                    </a:lnTo>
                    <a:lnTo>
                      <a:pt x="1" y="15"/>
                    </a:lnTo>
                    <a:lnTo>
                      <a:pt x="1" y="12"/>
                    </a:lnTo>
                    <a:lnTo>
                      <a:pt x="3" y="9"/>
                    </a:lnTo>
                    <a:lnTo>
                      <a:pt x="4" y="7"/>
                    </a:lnTo>
                    <a:lnTo>
                      <a:pt x="7" y="4"/>
                    </a:lnTo>
                    <a:lnTo>
                      <a:pt x="8" y="2"/>
                    </a:lnTo>
                    <a:lnTo>
                      <a:pt x="11" y="1"/>
                    </a:lnTo>
                    <a:lnTo>
                      <a:pt x="14" y="0"/>
                    </a:lnTo>
                    <a:lnTo>
                      <a:pt x="17" y="0"/>
                    </a:lnTo>
                    <a:lnTo>
                      <a:pt x="18" y="0"/>
                    </a:lnTo>
                    <a:lnTo>
                      <a:pt x="18" y="0"/>
                    </a:lnTo>
                    <a:lnTo>
                      <a:pt x="19" y="0"/>
                    </a:lnTo>
                    <a:lnTo>
                      <a:pt x="19" y="0"/>
                    </a:lnTo>
                    <a:lnTo>
                      <a:pt x="21" y="0"/>
                    </a:lnTo>
                    <a:lnTo>
                      <a:pt x="21" y="1"/>
                    </a:lnTo>
                    <a:lnTo>
                      <a:pt x="22" y="1"/>
                    </a:lnTo>
                    <a:lnTo>
                      <a:pt x="22" y="2"/>
                    </a:lnTo>
                    <a:lnTo>
                      <a:pt x="23" y="2"/>
                    </a:lnTo>
                    <a:lnTo>
                      <a:pt x="23" y="4"/>
                    </a:lnTo>
                    <a:lnTo>
                      <a:pt x="23" y="4"/>
                    </a:lnTo>
                    <a:lnTo>
                      <a:pt x="23" y="5"/>
                    </a:lnTo>
                    <a:lnTo>
                      <a:pt x="23" y="7"/>
                    </a:lnTo>
                    <a:lnTo>
                      <a:pt x="23" y="7"/>
                    </a:lnTo>
                    <a:lnTo>
                      <a:pt x="25" y="8"/>
                    </a:lnTo>
                    <a:lnTo>
                      <a:pt x="25" y="9"/>
                    </a:lnTo>
                    <a:lnTo>
                      <a:pt x="25" y="9"/>
                    </a:lnTo>
                    <a:lnTo>
                      <a:pt x="25" y="9"/>
                    </a:lnTo>
                    <a:lnTo>
                      <a:pt x="23" y="11"/>
                    </a:lnTo>
                    <a:lnTo>
                      <a:pt x="23" y="11"/>
                    </a:lnTo>
                    <a:lnTo>
                      <a:pt x="23" y="12"/>
                    </a:lnTo>
                    <a:lnTo>
                      <a:pt x="23" y="12"/>
                    </a:lnTo>
                    <a:lnTo>
                      <a:pt x="23" y="14"/>
                    </a:lnTo>
                    <a:lnTo>
                      <a:pt x="23" y="14"/>
                    </a:lnTo>
                  </a:path>
                </a:pathLst>
              </a:custGeom>
              <a:noFill/>
              <a:ln w="1">
                <a:solidFill>
                  <a:srgbClr val="1F1A17"/>
                </a:solidFill>
                <a:prstDash val="solid"/>
                <a:round/>
                <a:headEnd/>
                <a:tailEnd/>
              </a:ln>
            </p:spPr>
            <p:txBody>
              <a:bodyPr/>
              <a:lstStyle/>
              <a:p>
                <a:pPr>
                  <a:defRPr/>
                </a:pPr>
                <a:endParaRPr lang="en-US"/>
              </a:p>
            </p:txBody>
          </p:sp>
          <p:sp>
            <p:nvSpPr>
              <p:cNvPr id="408663" name="Freeform 87"/>
              <p:cNvSpPr>
                <a:spLocks/>
              </p:cNvSpPr>
              <p:nvPr/>
            </p:nvSpPr>
            <p:spPr bwMode="auto">
              <a:xfrm>
                <a:off x="2186" y="982"/>
                <a:ext cx="19" cy="28"/>
              </a:xfrm>
              <a:custGeom>
                <a:avLst/>
                <a:gdLst/>
                <a:ahLst/>
                <a:cxnLst>
                  <a:cxn ang="0">
                    <a:pos x="19" y="11"/>
                  </a:cxn>
                  <a:cxn ang="0">
                    <a:pos x="19" y="10"/>
                  </a:cxn>
                  <a:cxn ang="0">
                    <a:pos x="19" y="10"/>
                  </a:cxn>
                  <a:cxn ang="0">
                    <a:pos x="19" y="8"/>
                  </a:cxn>
                  <a:cxn ang="0">
                    <a:pos x="19" y="7"/>
                  </a:cxn>
                  <a:cxn ang="0">
                    <a:pos x="19" y="6"/>
                  </a:cxn>
                  <a:cxn ang="0">
                    <a:pos x="19" y="4"/>
                  </a:cxn>
                  <a:cxn ang="0">
                    <a:pos x="18" y="3"/>
                  </a:cxn>
                  <a:cxn ang="0">
                    <a:pos x="18" y="1"/>
                  </a:cxn>
                  <a:cxn ang="0">
                    <a:pos x="16" y="1"/>
                  </a:cxn>
                  <a:cxn ang="0">
                    <a:pos x="16" y="1"/>
                  </a:cxn>
                  <a:cxn ang="0">
                    <a:pos x="15" y="0"/>
                  </a:cxn>
                  <a:cxn ang="0">
                    <a:pos x="12" y="1"/>
                  </a:cxn>
                  <a:cxn ang="0">
                    <a:pos x="7" y="3"/>
                  </a:cxn>
                  <a:cxn ang="0">
                    <a:pos x="4" y="7"/>
                  </a:cxn>
                  <a:cxn ang="0">
                    <a:pos x="1" y="11"/>
                  </a:cxn>
                  <a:cxn ang="0">
                    <a:pos x="0" y="15"/>
                  </a:cxn>
                  <a:cxn ang="0">
                    <a:pos x="0" y="17"/>
                  </a:cxn>
                  <a:cxn ang="0">
                    <a:pos x="0" y="18"/>
                  </a:cxn>
                  <a:cxn ang="0">
                    <a:pos x="0" y="19"/>
                  </a:cxn>
                  <a:cxn ang="0">
                    <a:pos x="0" y="21"/>
                  </a:cxn>
                  <a:cxn ang="0">
                    <a:pos x="0" y="22"/>
                  </a:cxn>
                  <a:cxn ang="0">
                    <a:pos x="0" y="24"/>
                  </a:cxn>
                  <a:cxn ang="0">
                    <a:pos x="0" y="25"/>
                  </a:cxn>
                  <a:cxn ang="0">
                    <a:pos x="1" y="26"/>
                  </a:cxn>
                  <a:cxn ang="0">
                    <a:pos x="1" y="28"/>
                  </a:cxn>
                  <a:cxn ang="0">
                    <a:pos x="2" y="28"/>
                  </a:cxn>
                  <a:cxn ang="0">
                    <a:pos x="4" y="28"/>
                  </a:cxn>
                  <a:cxn ang="0">
                    <a:pos x="4" y="28"/>
                  </a:cxn>
                  <a:cxn ang="0">
                    <a:pos x="4" y="28"/>
                  </a:cxn>
                  <a:cxn ang="0">
                    <a:pos x="5" y="28"/>
                  </a:cxn>
                  <a:cxn ang="0">
                    <a:pos x="5" y="28"/>
                  </a:cxn>
                  <a:cxn ang="0">
                    <a:pos x="7" y="28"/>
                  </a:cxn>
                  <a:cxn ang="0">
                    <a:pos x="9" y="26"/>
                  </a:cxn>
                  <a:cxn ang="0">
                    <a:pos x="11" y="25"/>
                  </a:cxn>
                  <a:cxn ang="0">
                    <a:pos x="14" y="22"/>
                  </a:cxn>
                  <a:cxn ang="0">
                    <a:pos x="15" y="21"/>
                  </a:cxn>
                  <a:cxn ang="0">
                    <a:pos x="16" y="19"/>
                  </a:cxn>
                  <a:cxn ang="0">
                    <a:pos x="16" y="17"/>
                  </a:cxn>
                  <a:cxn ang="0">
                    <a:pos x="18" y="14"/>
                  </a:cxn>
                </a:cxnLst>
                <a:rect l="0" t="0" r="r" b="b"/>
                <a:pathLst>
                  <a:path w="19" h="28">
                    <a:moveTo>
                      <a:pt x="19" y="11"/>
                    </a:moveTo>
                    <a:lnTo>
                      <a:pt x="19" y="11"/>
                    </a:lnTo>
                    <a:lnTo>
                      <a:pt x="19" y="11"/>
                    </a:lnTo>
                    <a:lnTo>
                      <a:pt x="19" y="10"/>
                    </a:lnTo>
                    <a:lnTo>
                      <a:pt x="19" y="10"/>
                    </a:lnTo>
                    <a:lnTo>
                      <a:pt x="19" y="10"/>
                    </a:lnTo>
                    <a:lnTo>
                      <a:pt x="19" y="8"/>
                    </a:lnTo>
                    <a:lnTo>
                      <a:pt x="19" y="8"/>
                    </a:lnTo>
                    <a:lnTo>
                      <a:pt x="19" y="7"/>
                    </a:lnTo>
                    <a:lnTo>
                      <a:pt x="19" y="7"/>
                    </a:lnTo>
                    <a:lnTo>
                      <a:pt x="19" y="6"/>
                    </a:lnTo>
                    <a:lnTo>
                      <a:pt x="19" y="6"/>
                    </a:lnTo>
                    <a:lnTo>
                      <a:pt x="19" y="4"/>
                    </a:lnTo>
                    <a:lnTo>
                      <a:pt x="19" y="4"/>
                    </a:lnTo>
                    <a:lnTo>
                      <a:pt x="19" y="4"/>
                    </a:lnTo>
                    <a:lnTo>
                      <a:pt x="18" y="3"/>
                    </a:lnTo>
                    <a:lnTo>
                      <a:pt x="18" y="3"/>
                    </a:lnTo>
                    <a:lnTo>
                      <a:pt x="18" y="1"/>
                    </a:lnTo>
                    <a:lnTo>
                      <a:pt x="18" y="1"/>
                    </a:lnTo>
                    <a:lnTo>
                      <a:pt x="16" y="1"/>
                    </a:lnTo>
                    <a:lnTo>
                      <a:pt x="16" y="1"/>
                    </a:lnTo>
                    <a:lnTo>
                      <a:pt x="16" y="1"/>
                    </a:lnTo>
                    <a:lnTo>
                      <a:pt x="15" y="0"/>
                    </a:lnTo>
                    <a:lnTo>
                      <a:pt x="15" y="0"/>
                    </a:lnTo>
                    <a:lnTo>
                      <a:pt x="15" y="0"/>
                    </a:lnTo>
                    <a:lnTo>
                      <a:pt x="12" y="1"/>
                    </a:lnTo>
                    <a:lnTo>
                      <a:pt x="9" y="3"/>
                    </a:lnTo>
                    <a:lnTo>
                      <a:pt x="7" y="3"/>
                    </a:lnTo>
                    <a:lnTo>
                      <a:pt x="5" y="6"/>
                    </a:lnTo>
                    <a:lnTo>
                      <a:pt x="4" y="7"/>
                    </a:lnTo>
                    <a:lnTo>
                      <a:pt x="2" y="10"/>
                    </a:lnTo>
                    <a:lnTo>
                      <a:pt x="1" y="11"/>
                    </a:lnTo>
                    <a:lnTo>
                      <a:pt x="0" y="15"/>
                    </a:lnTo>
                    <a:lnTo>
                      <a:pt x="0" y="15"/>
                    </a:lnTo>
                    <a:lnTo>
                      <a:pt x="0" y="17"/>
                    </a:lnTo>
                    <a:lnTo>
                      <a:pt x="0" y="17"/>
                    </a:lnTo>
                    <a:lnTo>
                      <a:pt x="0" y="18"/>
                    </a:lnTo>
                    <a:lnTo>
                      <a:pt x="0" y="18"/>
                    </a:lnTo>
                    <a:lnTo>
                      <a:pt x="0" y="19"/>
                    </a:lnTo>
                    <a:lnTo>
                      <a:pt x="0" y="19"/>
                    </a:lnTo>
                    <a:lnTo>
                      <a:pt x="0" y="21"/>
                    </a:lnTo>
                    <a:lnTo>
                      <a:pt x="0" y="21"/>
                    </a:lnTo>
                    <a:lnTo>
                      <a:pt x="0" y="22"/>
                    </a:lnTo>
                    <a:lnTo>
                      <a:pt x="0" y="22"/>
                    </a:lnTo>
                    <a:lnTo>
                      <a:pt x="0" y="24"/>
                    </a:lnTo>
                    <a:lnTo>
                      <a:pt x="0" y="24"/>
                    </a:lnTo>
                    <a:lnTo>
                      <a:pt x="0" y="25"/>
                    </a:lnTo>
                    <a:lnTo>
                      <a:pt x="0" y="25"/>
                    </a:lnTo>
                    <a:lnTo>
                      <a:pt x="1" y="26"/>
                    </a:lnTo>
                    <a:lnTo>
                      <a:pt x="1" y="26"/>
                    </a:lnTo>
                    <a:lnTo>
                      <a:pt x="1" y="28"/>
                    </a:lnTo>
                    <a:lnTo>
                      <a:pt x="1" y="28"/>
                    </a:lnTo>
                    <a:lnTo>
                      <a:pt x="2" y="28"/>
                    </a:lnTo>
                    <a:lnTo>
                      <a:pt x="2" y="28"/>
                    </a:lnTo>
                    <a:lnTo>
                      <a:pt x="2" y="28"/>
                    </a:lnTo>
                    <a:lnTo>
                      <a:pt x="4" y="28"/>
                    </a:lnTo>
                    <a:lnTo>
                      <a:pt x="4" y="28"/>
                    </a:lnTo>
                    <a:lnTo>
                      <a:pt x="4" y="28"/>
                    </a:lnTo>
                    <a:lnTo>
                      <a:pt x="4" y="28"/>
                    </a:lnTo>
                    <a:lnTo>
                      <a:pt x="4" y="28"/>
                    </a:lnTo>
                    <a:lnTo>
                      <a:pt x="5" y="28"/>
                    </a:lnTo>
                    <a:lnTo>
                      <a:pt x="5" y="28"/>
                    </a:lnTo>
                    <a:lnTo>
                      <a:pt x="5" y="28"/>
                    </a:lnTo>
                    <a:lnTo>
                      <a:pt x="5" y="28"/>
                    </a:lnTo>
                    <a:lnTo>
                      <a:pt x="5" y="28"/>
                    </a:lnTo>
                    <a:lnTo>
                      <a:pt x="7" y="28"/>
                    </a:lnTo>
                    <a:lnTo>
                      <a:pt x="8" y="28"/>
                    </a:lnTo>
                    <a:lnTo>
                      <a:pt x="9" y="26"/>
                    </a:lnTo>
                    <a:lnTo>
                      <a:pt x="11" y="26"/>
                    </a:lnTo>
                    <a:lnTo>
                      <a:pt x="11" y="25"/>
                    </a:lnTo>
                    <a:lnTo>
                      <a:pt x="12" y="24"/>
                    </a:lnTo>
                    <a:lnTo>
                      <a:pt x="14" y="22"/>
                    </a:lnTo>
                    <a:lnTo>
                      <a:pt x="15" y="21"/>
                    </a:lnTo>
                    <a:lnTo>
                      <a:pt x="15" y="21"/>
                    </a:lnTo>
                    <a:lnTo>
                      <a:pt x="15" y="19"/>
                    </a:lnTo>
                    <a:lnTo>
                      <a:pt x="16" y="19"/>
                    </a:lnTo>
                    <a:lnTo>
                      <a:pt x="16" y="18"/>
                    </a:lnTo>
                    <a:lnTo>
                      <a:pt x="16" y="17"/>
                    </a:lnTo>
                    <a:lnTo>
                      <a:pt x="18" y="15"/>
                    </a:lnTo>
                    <a:lnTo>
                      <a:pt x="18" y="14"/>
                    </a:lnTo>
                    <a:lnTo>
                      <a:pt x="19" y="11"/>
                    </a:lnTo>
                  </a:path>
                </a:pathLst>
              </a:custGeom>
              <a:noFill/>
              <a:ln w="1">
                <a:solidFill>
                  <a:srgbClr val="1F1A17"/>
                </a:solidFill>
                <a:prstDash val="solid"/>
                <a:round/>
                <a:headEnd/>
                <a:tailEnd/>
              </a:ln>
            </p:spPr>
            <p:txBody>
              <a:bodyPr/>
              <a:lstStyle/>
              <a:p>
                <a:pPr>
                  <a:defRPr/>
                </a:pPr>
                <a:endParaRPr lang="en-US"/>
              </a:p>
            </p:txBody>
          </p:sp>
          <p:sp>
            <p:nvSpPr>
              <p:cNvPr id="408664" name="Freeform 88"/>
              <p:cNvSpPr>
                <a:spLocks/>
              </p:cNvSpPr>
              <p:nvPr/>
            </p:nvSpPr>
            <p:spPr bwMode="auto">
              <a:xfrm>
                <a:off x="2208" y="981"/>
                <a:ext cx="21" cy="32"/>
              </a:xfrm>
              <a:custGeom>
                <a:avLst/>
                <a:gdLst/>
                <a:ahLst/>
                <a:cxnLst>
                  <a:cxn ang="0">
                    <a:pos x="19" y="32"/>
                  </a:cxn>
                  <a:cxn ang="0">
                    <a:pos x="19" y="14"/>
                  </a:cxn>
                  <a:cxn ang="0">
                    <a:pos x="19" y="11"/>
                  </a:cxn>
                  <a:cxn ang="0">
                    <a:pos x="18" y="9"/>
                  </a:cxn>
                  <a:cxn ang="0">
                    <a:pos x="18" y="8"/>
                  </a:cxn>
                  <a:cxn ang="0">
                    <a:pos x="18" y="5"/>
                  </a:cxn>
                  <a:cxn ang="0">
                    <a:pos x="18" y="4"/>
                  </a:cxn>
                  <a:cxn ang="0">
                    <a:pos x="18" y="4"/>
                  </a:cxn>
                  <a:cxn ang="0">
                    <a:pos x="16" y="2"/>
                  </a:cxn>
                  <a:cxn ang="0">
                    <a:pos x="16" y="2"/>
                  </a:cxn>
                  <a:cxn ang="0">
                    <a:pos x="16" y="2"/>
                  </a:cxn>
                  <a:cxn ang="0">
                    <a:pos x="15" y="2"/>
                  </a:cxn>
                  <a:cxn ang="0">
                    <a:pos x="15" y="2"/>
                  </a:cxn>
                  <a:cxn ang="0">
                    <a:pos x="14" y="4"/>
                  </a:cxn>
                  <a:cxn ang="0">
                    <a:pos x="11" y="5"/>
                  </a:cxn>
                  <a:cxn ang="0">
                    <a:pos x="8" y="9"/>
                  </a:cxn>
                  <a:cxn ang="0">
                    <a:pos x="5" y="14"/>
                  </a:cxn>
                  <a:cxn ang="0">
                    <a:pos x="4" y="32"/>
                  </a:cxn>
                  <a:cxn ang="0">
                    <a:pos x="1" y="18"/>
                  </a:cxn>
                  <a:cxn ang="0">
                    <a:pos x="0" y="18"/>
                  </a:cxn>
                  <a:cxn ang="0">
                    <a:pos x="1" y="18"/>
                  </a:cxn>
                  <a:cxn ang="0">
                    <a:pos x="1" y="16"/>
                  </a:cxn>
                  <a:cxn ang="0">
                    <a:pos x="1" y="16"/>
                  </a:cxn>
                  <a:cxn ang="0">
                    <a:pos x="1" y="0"/>
                  </a:cxn>
                  <a:cxn ang="0">
                    <a:pos x="4" y="12"/>
                  </a:cxn>
                  <a:cxn ang="0">
                    <a:pos x="7" y="8"/>
                  </a:cxn>
                  <a:cxn ang="0">
                    <a:pos x="10" y="4"/>
                  </a:cxn>
                  <a:cxn ang="0">
                    <a:pos x="12" y="1"/>
                  </a:cxn>
                  <a:cxn ang="0">
                    <a:pos x="15" y="0"/>
                  </a:cxn>
                  <a:cxn ang="0">
                    <a:pos x="16" y="0"/>
                  </a:cxn>
                  <a:cxn ang="0">
                    <a:pos x="16" y="0"/>
                  </a:cxn>
                  <a:cxn ang="0">
                    <a:pos x="16" y="0"/>
                  </a:cxn>
                  <a:cxn ang="0">
                    <a:pos x="16" y="0"/>
                  </a:cxn>
                  <a:cxn ang="0">
                    <a:pos x="18" y="0"/>
                  </a:cxn>
                  <a:cxn ang="0">
                    <a:pos x="19" y="1"/>
                  </a:cxn>
                  <a:cxn ang="0">
                    <a:pos x="19" y="2"/>
                  </a:cxn>
                  <a:cxn ang="0">
                    <a:pos x="21" y="5"/>
                  </a:cxn>
                  <a:cxn ang="0">
                    <a:pos x="21" y="7"/>
                  </a:cxn>
                  <a:cxn ang="0">
                    <a:pos x="21" y="8"/>
                  </a:cxn>
                  <a:cxn ang="0">
                    <a:pos x="21" y="11"/>
                  </a:cxn>
                  <a:cxn ang="0">
                    <a:pos x="21" y="15"/>
                  </a:cxn>
                </a:cxnLst>
                <a:rect l="0" t="0" r="r" b="b"/>
                <a:pathLst>
                  <a:path w="21" h="32">
                    <a:moveTo>
                      <a:pt x="21" y="32"/>
                    </a:moveTo>
                    <a:lnTo>
                      <a:pt x="19" y="32"/>
                    </a:lnTo>
                    <a:lnTo>
                      <a:pt x="19" y="15"/>
                    </a:lnTo>
                    <a:lnTo>
                      <a:pt x="19" y="14"/>
                    </a:lnTo>
                    <a:lnTo>
                      <a:pt x="19" y="12"/>
                    </a:lnTo>
                    <a:lnTo>
                      <a:pt x="19" y="11"/>
                    </a:lnTo>
                    <a:lnTo>
                      <a:pt x="19" y="9"/>
                    </a:lnTo>
                    <a:lnTo>
                      <a:pt x="18" y="9"/>
                    </a:lnTo>
                    <a:lnTo>
                      <a:pt x="18" y="8"/>
                    </a:lnTo>
                    <a:lnTo>
                      <a:pt x="18" y="8"/>
                    </a:lnTo>
                    <a:lnTo>
                      <a:pt x="18" y="7"/>
                    </a:lnTo>
                    <a:lnTo>
                      <a:pt x="18" y="5"/>
                    </a:lnTo>
                    <a:lnTo>
                      <a:pt x="18" y="5"/>
                    </a:lnTo>
                    <a:lnTo>
                      <a:pt x="18" y="4"/>
                    </a:lnTo>
                    <a:lnTo>
                      <a:pt x="18" y="4"/>
                    </a:lnTo>
                    <a:lnTo>
                      <a:pt x="18" y="4"/>
                    </a:lnTo>
                    <a:lnTo>
                      <a:pt x="16" y="2"/>
                    </a:lnTo>
                    <a:lnTo>
                      <a:pt x="16" y="2"/>
                    </a:lnTo>
                    <a:lnTo>
                      <a:pt x="16" y="2"/>
                    </a:lnTo>
                    <a:lnTo>
                      <a:pt x="16" y="2"/>
                    </a:lnTo>
                    <a:lnTo>
                      <a:pt x="16" y="2"/>
                    </a:lnTo>
                    <a:lnTo>
                      <a:pt x="16" y="2"/>
                    </a:lnTo>
                    <a:lnTo>
                      <a:pt x="16" y="2"/>
                    </a:lnTo>
                    <a:lnTo>
                      <a:pt x="15" y="2"/>
                    </a:lnTo>
                    <a:lnTo>
                      <a:pt x="15" y="2"/>
                    </a:lnTo>
                    <a:lnTo>
                      <a:pt x="15" y="2"/>
                    </a:lnTo>
                    <a:lnTo>
                      <a:pt x="15" y="2"/>
                    </a:lnTo>
                    <a:lnTo>
                      <a:pt x="14" y="4"/>
                    </a:lnTo>
                    <a:lnTo>
                      <a:pt x="12" y="5"/>
                    </a:lnTo>
                    <a:lnTo>
                      <a:pt x="11" y="5"/>
                    </a:lnTo>
                    <a:lnTo>
                      <a:pt x="10" y="7"/>
                    </a:lnTo>
                    <a:lnTo>
                      <a:pt x="8" y="9"/>
                    </a:lnTo>
                    <a:lnTo>
                      <a:pt x="7" y="11"/>
                    </a:lnTo>
                    <a:lnTo>
                      <a:pt x="5" y="14"/>
                    </a:lnTo>
                    <a:lnTo>
                      <a:pt x="4" y="16"/>
                    </a:lnTo>
                    <a:lnTo>
                      <a:pt x="4" y="32"/>
                    </a:lnTo>
                    <a:lnTo>
                      <a:pt x="1" y="32"/>
                    </a:lnTo>
                    <a:lnTo>
                      <a:pt x="1" y="18"/>
                    </a:lnTo>
                    <a:lnTo>
                      <a:pt x="0" y="18"/>
                    </a:lnTo>
                    <a:lnTo>
                      <a:pt x="0" y="18"/>
                    </a:lnTo>
                    <a:lnTo>
                      <a:pt x="0" y="18"/>
                    </a:lnTo>
                    <a:lnTo>
                      <a:pt x="1" y="18"/>
                    </a:lnTo>
                    <a:lnTo>
                      <a:pt x="1" y="16"/>
                    </a:lnTo>
                    <a:lnTo>
                      <a:pt x="1" y="16"/>
                    </a:lnTo>
                    <a:lnTo>
                      <a:pt x="1" y="16"/>
                    </a:lnTo>
                    <a:lnTo>
                      <a:pt x="1" y="16"/>
                    </a:lnTo>
                    <a:lnTo>
                      <a:pt x="1" y="15"/>
                    </a:lnTo>
                    <a:lnTo>
                      <a:pt x="1" y="0"/>
                    </a:lnTo>
                    <a:lnTo>
                      <a:pt x="4" y="0"/>
                    </a:lnTo>
                    <a:lnTo>
                      <a:pt x="4" y="12"/>
                    </a:lnTo>
                    <a:lnTo>
                      <a:pt x="5" y="9"/>
                    </a:lnTo>
                    <a:lnTo>
                      <a:pt x="7" y="8"/>
                    </a:lnTo>
                    <a:lnTo>
                      <a:pt x="8" y="5"/>
                    </a:lnTo>
                    <a:lnTo>
                      <a:pt x="10" y="4"/>
                    </a:lnTo>
                    <a:lnTo>
                      <a:pt x="11" y="2"/>
                    </a:lnTo>
                    <a:lnTo>
                      <a:pt x="12" y="1"/>
                    </a:lnTo>
                    <a:lnTo>
                      <a:pt x="14" y="1"/>
                    </a:lnTo>
                    <a:lnTo>
                      <a:pt x="15" y="0"/>
                    </a:lnTo>
                    <a:lnTo>
                      <a:pt x="15" y="0"/>
                    </a:lnTo>
                    <a:lnTo>
                      <a:pt x="16" y="0"/>
                    </a:lnTo>
                    <a:lnTo>
                      <a:pt x="16" y="0"/>
                    </a:lnTo>
                    <a:lnTo>
                      <a:pt x="16" y="0"/>
                    </a:lnTo>
                    <a:lnTo>
                      <a:pt x="16" y="0"/>
                    </a:lnTo>
                    <a:lnTo>
                      <a:pt x="16" y="0"/>
                    </a:lnTo>
                    <a:lnTo>
                      <a:pt x="16" y="0"/>
                    </a:lnTo>
                    <a:lnTo>
                      <a:pt x="16" y="0"/>
                    </a:lnTo>
                    <a:lnTo>
                      <a:pt x="18" y="0"/>
                    </a:lnTo>
                    <a:lnTo>
                      <a:pt x="18" y="0"/>
                    </a:lnTo>
                    <a:lnTo>
                      <a:pt x="19" y="1"/>
                    </a:lnTo>
                    <a:lnTo>
                      <a:pt x="19" y="1"/>
                    </a:lnTo>
                    <a:lnTo>
                      <a:pt x="19" y="2"/>
                    </a:lnTo>
                    <a:lnTo>
                      <a:pt x="19" y="2"/>
                    </a:lnTo>
                    <a:lnTo>
                      <a:pt x="21" y="4"/>
                    </a:lnTo>
                    <a:lnTo>
                      <a:pt x="21" y="5"/>
                    </a:lnTo>
                    <a:lnTo>
                      <a:pt x="21" y="5"/>
                    </a:lnTo>
                    <a:lnTo>
                      <a:pt x="21" y="7"/>
                    </a:lnTo>
                    <a:lnTo>
                      <a:pt x="21" y="8"/>
                    </a:lnTo>
                    <a:lnTo>
                      <a:pt x="21" y="8"/>
                    </a:lnTo>
                    <a:lnTo>
                      <a:pt x="21" y="9"/>
                    </a:lnTo>
                    <a:lnTo>
                      <a:pt x="21" y="11"/>
                    </a:lnTo>
                    <a:lnTo>
                      <a:pt x="21" y="12"/>
                    </a:lnTo>
                    <a:lnTo>
                      <a:pt x="21" y="15"/>
                    </a:lnTo>
                    <a:lnTo>
                      <a:pt x="21" y="32"/>
                    </a:lnTo>
                  </a:path>
                </a:pathLst>
              </a:custGeom>
              <a:noFill/>
              <a:ln w="1">
                <a:solidFill>
                  <a:srgbClr val="1F1A17"/>
                </a:solidFill>
                <a:prstDash val="solid"/>
                <a:round/>
                <a:headEnd/>
                <a:tailEnd/>
              </a:ln>
            </p:spPr>
            <p:txBody>
              <a:bodyPr/>
              <a:lstStyle/>
              <a:p>
                <a:pPr>
                  <a:defRPr/>
                </a:pPr>
                <a:endParaRPr lang="en-US"/>
              </a:p>
            </p:txBody>
          </p:sp>
          <p:sp>
            <p:nvSpPr>
              <p:cNvPr id="408665" name="Freeform 89"/>
              <p:cNvSpPr>
                <a:spLocks/>
              </p:cNvSpPr>
              <p:nvPr/>
            </p:nvSpPr>
            <p:spPr bwMode="auto">
              <a:xfrm>
                <a:off x="2233" y="981"/>
                <a:ext cx="23" cy="30"/>
              </a:xfrm>
              <a:custGeom>
                <a:avLst/>
                <a:gdLst/>
                <a:ahLst/>
                <a:cxnLst>
                  <a:cxn ang="0">
                    <a:pos x="22" y="4"/>
                  </a:cxn>
                  <a:cxn ang="0">
                    <a:pos x="21" y="2"/>
                  </a:cxn>
                  <a:cxn ang="0">
                    <a:pos x="21" y="2"/>
                  </a:cxn>
                  <a:cxn ang="0">
                    <a:pos x="19" y="2"/>
                  </a:cxn>
                  <a:cxn ang="0">
                    <a:pos x="18" y="2"/>
                  </a:cxn>
                  <a:cxn ang="0">
                    <a:pos x="16" y="2"/>
                  </a:cxn>
                  <a:cxn ang="0">
                    <a:pos x="14" y="4"/>
                  </a:cxn>
                  <a:cxn ang="0">
                    <a:pos x="11" y="5"/>
                  </a:cxn>
                  <a:cxn ang="0">
                    <a:pos x="8" y="8"/>
                  </a:cxn>
                  <a:cxn ang="0">
                    <a:pos x="7" y="11"/>
                  </a:cxn>
                  <a:cxn ang="0">
                    <a:pos x="4" y="14"/>
                  </a:cxn>
                  <a:cxn ang="0">
                    <a:pos x="3" y="16"/>
                  </a:cxn>
                  <a:cxn ang="0">
                    <a:pos x="3" y="19"/>
                  </a:cxn>
                  <a:cxn ang="0">
                    <a:pos x="3" y="20"/>
                  </a:cxn>
                  <a:cxn ang="0">
                    <a:pos x="3" y="20"/>
                  </a:cxn>
                  <a:cxn ang="0">
                    <a:pos x="3" y="20"/>
                  </a:cxn>
                  <a:cxn ang="0">
                    <a:pos x="3" y="22"/>
                  </a:cxn>
                  <a:cxn ang="0">
                    <a:pos x="3" y="25"/>
                  </a:cxn>
                  <a:cxn ang="0">
                    <a:pos x="4" y="27"/>
                  </a:cxn>
                  <a:cxn ang="0">
                    <a:pos x="7" y="29"/>
                  </a:cxn>
                  <a:cxn ang="0">
                    <a:pos x="9" y="29"/>
                  </a:cxn>
                  <a:cxn ang="0">
                    <a:pos x="12" y="29"/>
                  </a:cxn>
                  <a:cxn ang="0">
                    <a:pos x="15" y="27"/>
                  </a:cxn>
                  <a:cxn ang="0">
                    <a:pos x="19" y="26"/>
                  </a:cxn>
                  <a:cxn ang="0">
                    <a:pos x="22" y="23"/>
                  </a:cxn>
                  <a:cxn ang="0">
                    <a:pos x="22" y="26"/>
                  </a:cxn>
                  <a:cxn ang="0">
                    <a:pos x="18" y="29"/>
                  </a:cxn>
                  <a:cxn ang="0">
                    <a:pos x="15" y="30"/>
                  </a:cxn>
                  <a:cxn ang="0">
                    <a:pos x="11" y="30"/>
                  </a:cxn>
                  <a:cxn ang="0">
                    <a:pos x="8" y="30"/>
                  </a:cxn>
                  <a:cxn ang="0">
                    <a:pos x="7" y="30"/>
                  </a:cxn>
                  <a:cxn ang="0">
                    <a:pos x="5" y="30"/>
                  </a:cxn>
                  <a:cxn ang="0">
                    <a:pos x="4" y="29"/>
                  </a:cxn>
                  <a:cxn ang="0">
                    <a:pos x="3" y="27"/>
                  </a:cxn>
                  <a:cxn ang="0">
                    <a:pos x="1" y="26"/>
                  </a:cxn>
                  <a:cxn ang="0">
                    <a:pos x="1" y="25"/>
                  </a:cxn>
                  <a:cxn ang="0">
                    <a:pos x="0" y="23"/>
                  </a:cxn>
                  <a:cxn ang="0">
                    <a:pos x="0" y="22"/>
                  </a:cxn>
                  <a:cxn ang="0">
                    <a:pos x="0" y="20"/>
                  </a:cxn>
                  <a:cxn ang="0">
                    <a:pos x="0" y="20"/>
                  </a:cxn>
                  <a:cxn ang="0">
                    <a:pos x="1" y="19"/>
                  </a:cxn>
                  <a:cxn ang="0">
                    <a:pos x="1" y="18"/>
                  </a:cxn>
                  <a:cxn ang="0">
                    <a:pos x="3" y="14"/>
                  </a:cxn>
                  <a:cxn ang="0">
                    <a:pos x="4" y="11"/>
                  </a:cxn>
                  <a:cxn ang="0">
                    <a:pos x="5" y="8"/>
                  </a:cxn>
                  <a:cxn ang="0">
                    <a:pos x="8" y="5"/>
                  </a:cxn>
                  <a:cxn ang="0">
                    <a:pos x="12" y="2"/>
                  </a:cxn>
                  <a:cxn ang="0">
                    <a:pos x="15" y="1"/>
                  </a:cxn>
                  <a:cxn ang="0">
                    <a:pos x="18" y="1"/>
                  </a:cxn>
                  <a:cxn ang="0">
                    <a:pos x="19" y="0"/>
                  </a:cxn>
                  <a:cxn ang="0">
                    <a:pos x="21" y="1"/>
                  </a:cxn>
                  <a:cxn ang="0">
                    <a:pos x="22" y="1"/>
                  </a:cxn>
                  <a:cxn ang="0">
                    <a:pos x="23" y="1"/>
                  </a:cxn>
                </a:cxnLst>
                <a:rect l="0" t="0" r="r" b="b"/>
                <a:pathLst>
                  <a:path w="23" h="30">
                    <a:moveTo>
                      <a:pt x="23" y="1"/>
                    </a:moveTo>
                    <a:lnTo>
                      <a:pt x="22" y="4"/>
                    </a:lnTo>
                    <a:lnTo>
                      <a:pt x="22" y="2"/>
                    </a:lnTo>
                    <a:lnTo>
                      <a:pt x="21" y="2"/>
                    </a:lnTo>
                    <a:lnTo>
                      <a:pt x="21" y="2"/>
                    </a:lnTo>
                    <a:lnTo>
                      <a:pt x="21" y="2"/>
                    </a:lnTo>
                    <a:lnTo>
                      <a:pt x="19" y="2"/>
                    </a:lnTo>
                    <a:lnTo>
                      <a:pt x="19" y="2"/>
                    </a:lnTo>
                    <a:lnTo>
                      <a:pt x="19" y="2"/>
                    </a:lnTo>
                    <a:lnTo>
                      <a:pt x="18" y="2"/>
                    </a:lnTo>
                    <a:lnTo>
                      <a:pt x="16" y="2"/>
                    </a:lnTo>
                    <a:lnTo>
                      <a:pt x="16" y="2"/>
                    </a:lnTo>
                    <a:lnTo>
                      <a:pt x="15" y="2"/>
                    </a:lnTo>
                    <a:lnTo>
                      <a:pt x="14" y="4"/>
                    </a:lnTo>
                    <a:lnTo>
                      <a:pt x="12" y="4"/>
                    </a:lnTo>
                    <a:lnTo>
                      <a:pt x="11" y="5"/>
                    </a:lnTo>
                    <a:lnTo>
                      <a:pt x="9" y="7"/>
                    </a:lnTo>
                    <a:lnTo>
                      <a:pt x="8" y="8"/>
                    </a:lnTo>
                    <a:lnTo>
                      <a:pt x="7" y="9"/>
                    </a:lnTo>
                    <a:lnTo>
                      <a:pt x="7" y="11"/>
                    </a:lnTo>
                    <a:lnTo>
                      <a:pt x="5" y="12"/>
                    </a:lnTo>
                    <a:lnTo>
                      <a:pt x="4" y="14"/>
                    </a:lnTo>
                    <a:lnTo>
                      <a:pt x="4" y="15"/>
                    </a:lnTo>
                    <a:lnTo>
                      <a:pt x="3" y="16"/>
                    </a:lnTo>
                    <a:lnTo>
                      <a:pt x="3" y="18"/>
                    </a:lnTo>
                    <a:lnTo>
                      <a:pt x="3" y="19"/>
                    </a:lnTo>
                    <a:lnTo>
                      <a:pt x="3" y="20"/>
                    </a:lnTo>
                    <a:lnTo>
                      <a:pt x="3" y="20"/>
                    </a:lnTo>
                    <a:lnTo>
                      <a:pt x="3" y="20"/>
                    </a:lnTo>
                    <a:lnTo>
                      <a:pt x="3" y="20"/>
                    </a:lnTo>
                    <a:lnTo>
                      <a:pt x="3" y="20"/>
                    </a:lnTo>
                    <a:lnTo>
                      <a:pt x="3" y="20"/>
                    </a:lnTo>
                    <a:lnTo>
                      <a:pt x="3" y="22"/>
                    </a:lnTo>
                    <a:lnTo>
                      <a:pt x="3" y="22"/>
                    </a:lnTo>
                    <a:lnTo>
                      <a:pt x="3" y="23"/>
                    </a:lnTo>
                    <a:lnTo>
                      <a:pt x="3" y="25"/>
                    </a:lnTo>
                    <a:lnTo>
                      <a:pt x="4" y="26"/>
                    </a:lnTo>
                    <a:lnTo>
                      <a:pt x="4" y="27"/>
                    </a:lnTo>
                    <a:lnTo>
                      <a:pt x="5" y="27"/>
                    </a:lnTo>
                    <a:lnTo>
                      <a:pt x="7" y="29"/>
                    </a:lnTo>
                    <a:lnTo>
                      <a:pt x="8" y="29"/>
                    </a:lnTo>
                    <a:lnTo>
                      <a:pt x="9" y="29"/>
                    </a:lnTo>
                    <a:lnTo>
                      <a:pt x="11" y="29"/>
                    </a:lnTo>
                    <a:lnTo>
                      <a:pt x="12" y="29"/>
                    </a:lnTo>
                    <a:lnTo>
                      <a:pt x="14" y="27"/>
                    </a:lnTo>
                    <a:lnTo>
                      <a:pt x="15" y="27"/>
                    </a:lnTo>
                    <a:lnTo>
                      <a:pt x="18" y="26"/>
                    </a:lnTo>
                    <a:lnTo>
                      <a:pt x="19" y="26"/>
                    </a:lnTo>
                    <a:lnTo>
                      <a:pt x="21" y="25"/>
                    </a:lnTo>
                    <a:lnTo>
                      <a:pt x="22" y="23"/>
                    </a:lnTo>
                    <a:lnTo>
                      <a:pt x="23" y="25"/>
                    </a:lnTo>
                    <a:lnTo>
                      <a:pt x="22" y="26"/>
                    </a:lnTo>
                    <a:lnTo>
                      <a:pt x="21" y="27"/>
                    </a:lnTo>
                    <a:lnTo>
                      <a:pt x="18" y="29"/>
                    </a:lnTo>
                    <a:lnTo>
                      <a:pt x="16" y="29"/>
                    </a:lnTo>
                    <a:lnTo>
                      <a:pt x="15" y="30"/>
                    </a:lnTo>
                    <a:lnTo>
                      <a:pt x="14" y="30"/>
                    </a:lnTo>
                    <a:lnTo>
                      <a:pt x="11" y="30"/>
                    </a:lnTo>
                    <a:lnTo>
                      <a:pt x="9" y="30"/>
                    </a:lnTo>
                    <a:lnTo>
                      <a:pt x="8" y="30"/>
                    </a:lnTo>
                    <a:lnTo>
                      <a:pt x="8" y="30"/>
                    </a:lnTo>
                    <a:lnTo>
                      <a:pt x="7" y="30"/>
                    </a:lnTo>
                    <a:lnTo>
                      <a:pt x="5" y="30"/>
                    </a:lnTo>
                    <a:lnTo>
                      <a:pt x="5" y="30"/>
                    </a:lnTo>
                    <a:lnTo>
                      <a:pt x="4" y="30"/>
                    </a:lnTo>
                    <a:lnTo>
                      <a:pt x="4" y="29"/>
                    </a:lnTo>
                    <a:lnTo>
                      <a:pt x="3" y="29"/>
                    </a:lnTo>
                    <a:lnTo>
                      <a:pt x="3" y="27"/>
                    </a:lnTo>
                    <a:lnTo>
                      <a:pt x="1" y="27"/>
                    </a:lnTo>
                    <a:lnTo>
                      <a:pt x="1" y="26"/>
                    </a:lnTo>
                    <a:lnTo>
                      <a:pt x="1" y="26"/>
                    </a:lnTo>
                    <a:lnTo>
                      <a:pt x="1" y="25"/>
                    </a:lnTo>
                    <a:lnTo>
                      <a:pt x="1" y="23"/>
                    </a:lnTo>
                    <a:lnTo>
                      <a:pt x="0" y="23"/>
                    </a:lnTo>
                    <a:lnTo>
                      <a:pt x="0" y="22"/>
                    </a:lnTo>
                    <a:lnTo>
                      <a:pt x="0" y="22"/>
                    </a:lnTo>
                    <a:lnTo>
                      <a:pt x="0" y="20"/>
                    </a:lnTo>
                    <a:lnTo>
                      <a:pt x="0" y="20"/>
                    </a:lnTo>
                    <a:lnTo>
                      <a:pt x="0" y="20"/>
                    </a:lnTo>
                    <a:lnTo>
                      <a:pt x="0" y="20"/>
                    </a:lnTo>
                    <a:lnTo>
                      <a:pt x="1" y="20"/>
                    </a:lnTo>
                    <a:lnTo>
                      <a:pt x="1" y="19"/>
                    </a:lnTo>
                    <a:lnTo>
                      <a:pt x="1" y="19"/>
                    </a:lnTo>
                    <a:lnTo>
                      <a:pt x="1" y="18"/>
                    </a:lnTo>
                    <a:lnTo>
                      <a:pt x="1" y="16"/>
                    </a:lnTo>
                    <a:lnTo>
                      <a:pt x="3" y="14"/>
                    </a:lnTo>
                    <a:lnTo>
                      <a:pt x="3" y="12"/>
                    </a:lnTo>
                    <a:lnTo>
                      <a:pt x="4" y="11"/>
                    </a:lnTo>
                    <a:lnTo>
                      <a:pt x="5" y="9"/>
                    </a:lnTo>
                    <a:lnTo>
                      <a:pt x="5" y="8"/>
                    </a:lnTo>
                    <a:lnTo>
                      <a:pt x="7" y="7"/>
                    </a:lnTo>
                    <a:lnTo>
                      <a:pt x="8" y="5"/>
                    </a:lnTo>
                    <a:lnTo>
                      <a:pt x="11" y="4"/>
                    </a:lnTo>
                    <a:lnTo>
                      <a:pt x="12" y="2"/>
                    </a:lnTo>
                    <a:lnTo>
                      <a:pt x="14" y="2"/>
                    </a:lnTo>
                    <a:lnTo>
                      <a:pt x="15" y="1"/>
                    </a:lnTo>
                    <a:lnTo>
                      <a:pt x="16" y="1"/>
                    </a:lnTo>
                    <a:lnTo>
                      <a:pt x="18" y="1"/>
                    </a:lnTo>
                    <a:lnTo>
                      <a:pt x="19" y="0"/>
                    </a:lnTo>
                    <a:lnTo>
                      <a:pt x="19" y="0"/>
                    </a:lnTo>
                    <a:lnTo>
                      <a:pt x="21" y="1"/>
                    </a:lnTo>
                    <a:lnTo>
                      <a:pt x="21" y="1"/>
                    </a:lnTo>
                    <a:lnTo>
                      <a:pt x="21" y="1"/>
                    </a:lnTo>
                    <a:lnTo>
                      <a:pt x="22" y="1"/>
                    </a:lnTo>
                    <a:lnTo>
                      <a:pt x="22" y="1"/>
                    </a:lnTo>
                    <a:lnTo>
                      <a:pt x="23" y="1"/>
                    </a:lnTo>
                    <a:lnTo>
                      <a:pt x="23" y="1"/>
                    </a:lnTo>
                  </a:path>
                </a:pathLst>
              </a:custGeom>
              <a:noFill/>
              <a:ln w="1">
                <a:solidFill>
                  <a:srgbClr val="1F1A17"/>
                </a:solidFill>
                <a:prstDash val="solid"/>
                <a:round/>
                <a:headEnd/>
                <a:tailEnd/>
              </a:ln>
            </p:spPr>
            <p:txBody>
              <a:bodyPr/>
              <a:lstStyle/>
              <a:p>
                <a:pPr>
                  <a:defRPr/>
                </a:pPr>
                <a:endParaRPr lang="en-US"/>
              </a:p>
            </p:txBody>
          </p:sp>
          <p:sp>
            <p:nvSpPr>
              <p:cNvPr id="408666" name="Freeform 90"/>
              <p:cNvSpPr>
                <a:spLocks/>
              </p:cNvSpPr>
              <p:nvPr/>
            </p:nvSpPr>
            <p:spPr bwMode="auto">
              <a:xfrm>
                <a:off x="2260" y="981"/>
                <a:ext cx="20" cy="32"/>
              </a:xfrm>
              <a:custGeom>
                <a:avLst/>
                <a:gdLst/>
                <a:ahLst/>
                <a:cxnLst>
                  <a:cxn ang="0">
                    <a:pos x="20" y="2"/>
                  </a:cxn>
                  <a:cxn ang="0">
                    <a:pos x="18" y="2"/>
                  </a:cxn>
                  <a:cxn ang="0">
                    <a:pos x="18" y="2"/>
                  </a:cxn>
                  <a:cxn ang="0">
                    <a:pos x="18" y="2"/>
                  </a:cxn>
                  <a:cxn ang="0">
                    <a:pos x="18" y="2"/>
                  </a:cxn>
                  <a:cxn ang="0">
                    <a:pos x="18" y="2"/>
                  </a:cxn>
                  <a:cxn ang="0">
                    <a:pos x="17" y="2"/>
                  </a:cxn>
                  <a:cxn ang="0">
                    <a:pos x="17" y="2"/>
                  </a:cxn>
                  <a:cxn ang="0">
                    <a:pos x="17" y="2"/>
                  </a:cxn>
                  <a:cxn ang="0">
                    <a:pos x="14" y="2"/>
                  </a:cxn>
                  <a:cxn ang="0">
                    <a:pos x="13" y="2"/>
                  </a:cxn>
                  <a:cxn ang="0">
                    <a:pos x="12" y="4"/>
                  </a:cxn>
                  <a:cxn ang="0">
                    <a:pos x="9" y="4"/>
                  </a:cxn>
                  <a:cxn ang="0">
                    <a:pos x="7" y="5"/>
                  </a:cxn>
                  <a:cxn ang="0">
                    <a:pos x="6" y="8"/>
                  </a:cxn>
                  <a:cxn ang="0">
                    <a:pos x="5" y="9"/>
                  </a:cxn>
                  <a:cxn ang="0">
                    <a:pos x="3" y="12"/>
                  </a:cxn>
                  <a:cxn ang="0">
                    <a:pos x="3" y="32"/>
                  </a:cxn>
                  <a:cxn ang="0">
                    <a:pos x="0" y="32"/>
                  </a:cxn>
                  <a:cxn ang="0">
                    <a:pos x="0" y="12"/>
                  </a:cxn>
                  <a:cxn ang="0">
                    <a:pos x="0" y="12"/>
                  </a:cxn>
                  <a:cxn ang="0">
                    <a:pos x="0" y="12"/>
                  </a:cxn>
                  <a:cxn ang="0">
                    <a:pos x="0" y="12"/>
                  </a:cxn>
                  <a:cxn ang="0">
                    <a:pos x="0" y="12"/>
                  </a:cxn>
                  <a:cxn ang="0">
                    <a:pos x="0" y="12"/>
                  </a:cxn>
                  <a:cxn ang="0">
                    <a:pos x="0" y="11"/>
                  </a:cxn>
                  <a:cxn ang="0">
                    <a:pos x="0" y="11"/>
                  </a:cxn>
                  <a:cxn ang="0">
                    <a:pos x="0" y="11"/>
                  </a:cxn>
                  <a:cxn ang="0">
                    <a:pos x="0" y="11"/>
                  </a:cxn>
                  <a:cxn ang="0">
                    <a:pos x="0" y="0"/>
                  </a:cxn>
                  <a:cxn ang="0">
                    <a:pos x="3" y="0"/>
                  </a:cxn>
                  <a:cxn ang="0">
                    <a:pos x="3" y="8"/>
                  </a:cxn>
                  <a:cxn ang="0">
                    <a:pos x="5" y="5"/>
                  </a:cxn>
                  <a:cxn ang="0">
                    <a:pos x="6" y="4"/>
                  </a:cxn>
                  <a:cxn ang="0">
                    <a:pos x="7" y="2"/>
                  </a:cxn>
                  <a:cxn ang="0">
                    <a:pos x="9" y="1"/>
                  </a:cxn>
                  <a:cxn ang="0">
                    <a:pos x="12" y="1"/>
                  </a:cxn>
                  <a:cxn ang="0">
                    <a:pos x="13" y="0"/>
                  </a:cxn>
                  <a:cxn ang="0">
                    <a:pos x="14" y="0"/>
                  </a:cxn>
                  <a:cxn ang="0">
                    <a:pos x="16" y="0"/>
                  </a:cxn>
                  <a:cxn ang="0">
                    <a:pos x="17" y="0"/>
                  </a:cxn>
                  <a:cxn ang="0">
                    <a:pos x="17" y="0"/>
                  </a:cxn>
                  <a:cxn ang="0">
                    <a:pos x="17" y="0"/>
                  </a:cxn>
                  <a:cxn ang="0">
                    <a:pos x="17" y="0"/>
                  </a:cxn>
                  <a:cxn ang="0">
                    <a:pos x="18" y="0"/>
                  </a:cxn>
                  <a:cxn ang="0">
                    <a:pos x="18" y="0"/>
                  </a:cxn>
                  <a:cxn ang="0">
                    <a:pos x="18" y="0"/>
                  </a:cxn>
                  <a:cxn ang="0">
                    <a:pos x="20" y="0"/>
                  </a:cxn>
                  <a:cxn ang="0">
                    <a:pos x="20" y="2"/>
                  </a:cxn>
                </a:cxnLst>
                <a:rect l="0" t="0" r="r" b="b"/>
                <a:pathLst>
                  <a:path w="20" h="32">
                    <a:moveTo>
                      <a:pt x="20" y="2"/>
                    </a:moveTo>
                    <a:lnTo>
                      <a:pt x="18" y="2"/>
                    </a:lnTo>
                    <a:lnTo>
                      <a:pt x="18" y="2"/>
                    </a:lnTo>
                    <a:lnTo>
                      <a:pt x="18" y="2"/>
                    </a:lnTo>
                    <a:lnTo>
                      <a:pt x="18" y="2"/>
                    </a:lnTo>
                    <a:lnTo>
                      <a:pt x="18" y="2"/>
                    </a:lnTo>
                    <a:lnTo>
                      <a:pt x="17" y="2"/>
                    </a:lnTo>
                    <a:lnTo>
                      <a:pt x="17" y="2"/>
                    </a:lnTo>
                    <a:lnTo>
                      <a:pt x="17" y="2"/>
                    </a:lnTo>
                    <a:lnTo>
                      <a:pt x="14" y="2"/>
                    </a:lnTo>
                    <a:lnTo>
                      <a:pt x="13" y="2"/>
                    </a:lnTo>
                    <a:lnTo>
                      <a:pt x="12" y="4"/>
                    </a:lnTo>
                    <a:lnTo>
                      <a:pt x="9" y="4"/>
                    </a:lnTo>
                    <a:lnTo>
                      <a:pt x="7" y="5"/>
                    </a:lnTo>
                    <a:lnTo>
                      <a:pt x="6" y="8"/>
                    </a:lnTo>
                    <a:lnTo>
                      <a:pt x="5" y="9"/>
                    </a:lnTo>
                    <a:lnTo>
                      <a:pt x="3" y="12"/>
                    </a:lnTo>
                    <a:lnTo>
                      <a:pt x="3" y="32"/>
                    </a:lnTo>
                    <a:lnTo>
                      <a:pt x="0" y="32"/>
                    </a:lnTo>
                    <a:lnTo>
                      <a:pt x="0" y="12"/>
                    </a:lnTo>
                    <a:lnTo>
                      <a:pt x="0" y="12"/>
                    </a:lnTo>
                    <a:lnTo>
                      <a:pt x="0" y="12"/>
                    </a:lnTo>
                    <a:lnTo>
                      <a:pt x="0" y="12"/>
                    </a:lnTo>
                    <a:lnTo>
                      <a:pt x="0" y="12"/>
                    </a:lnTo>
                    <a:lnTo>
                      <a:pt x="0" y="12"/>
                    </a:lnTo>
                    <a:lnTo>
                      <a:pt x="0" y="11"/>
                    </a:lnTo>
                    <a:lnTo>
                      <a:pt x="0" y="11"/>
                    </a:lnTo>
                    <a:lnTo>
                      <a:pt x="0" y="11"/>
                    </a:lnTo>
                    <a:lnTo>
                      <a:pt x="0" y="11"/>
                    </a:lnTo>
                    <a:lnTo>
                      <a:pt x="0" y="0"/>
                    </a:lnTo>
                    <a:lnTo>
                      <a:pt x="3" y="0"/>
                    </a:lnTo>
                    <a:lnTo>
                      <a:pt x="3" y="8"/>
                    </a:lnTo>
                    <a:lnTo>
                      <a:pt x="5" y="5"/>
                    </a:lnTo>
                    <a:lnTo>
                      <a:pt x="6" y="4"/>
                    </a:lnTo>
                    <a:lnTo>
                      <a:pt x="7" y="2"/>
                    </a:lnTo>
                    <a:lnTo>
                      <a:pt x="9" y="1"/>
                    </a:lnTo>
                    <a:lnTo>
                      <a:pt x="12" y="1"/>
                    </a:lnTo>
                    <a:lnTo>
                      <a:pt x="13" y="0"/>
                    </a:lnTo>
                    <a:lnTo>
                      <a:pt x="14" y="0"/>
                    </a:lnTo>
                    <a:lnTo>
                      <a:pt x="16" y="0"/>
                    </a:lnTo>
                    <a:lnTo>
                      <a:pt x="17" y="0"/>
                    </a:lnTo>
                    <a:lnTo>
                      <a:pt x="17" y="0"/>
                    </a:lnTo>
                    <a:lnTo>
                      <a:pt x="17" y="0"/>
                    </a:lnTo>
                    <a:lnTo>
                      <a:pt x="17" y="0"/>
                    </a:lnTo>
                    <a:lnTo>
                      <a:pt x="18" y="0"/>
                    </a:lnTo>
                    <a:lnTo>
                      <a:pt x="18" y="0"/>
                    </a:lnTo>
                    <a:lnTo>
                      <a:pt x="18" y="0"/>
                    </a:lnTo>
                    <a:lnTo>
                      <a:pt x="20" y="0"/>
                    </a:lnTo>
                    <a:lnTo>
                      <a:pt x="20" y="2"/>
                    </a:lnTo>
                  </a:path>
                </a:pathLst>
              </a:custGeom>
              <a:noFill/>
              <a:ln w="1">
                <a:solidFill>
                  <a:srgbClr val="1F1A17"/>
                </a:solidFill>
                <a:prstDash val="solid"/>
                <a:round/>
                <a:headEnd/>
                <a:tailEnd/>
              </a:ln>
            </p:spPr>
            <p:txBody>
              <a:bodyPr/>
              <a:lstStyle/>
              <a:p>
                <a:pPr>
                  <a:defRPr/>
                </a:pPr>
                <a:endParaRPr lang="en-US"/>
              </a:p>
            </p:txBody>
          </p:sp>
          <p:sp>
            <p:nvSpPr>
              <p:cNvPr id="408667" name="Freeform 91"/>
              <p:cNvSpPr>
                <a:spLocks/>
              </p:cNvSpPr>
              <p:nvPr/>
            </p:nvSpPr>
            <p:spPr bwMode="auto">
              <a:xfrm>
                <a:off x="2281" y="979"/>
                <a:ext cx="27" cy="34"/>
              </a:xfrm>
              <a:custGeom>
                <a:avLst/>
                <a:gdLst/>
                <a:ahLst/>
                <a:cxnLst>
                  <a:cxn ang="0">
                    <a:pos x="25" y="9"/>
                  </a:cxn>
                  <a:cxn ang="0">
                    <a:pos x="22" y="11"/>
                  </a:cxn>
                  <a:cxn ang="0">
                    <a:pos x="18" y="14"/>
                  </a:cxn>
                  <a:cxn ang="0">
                    <a:pos x="16" y="16"/>
                  </a:cxn>
                  <a:cxn ang="0">
                    <a:pos x="13" y="16"/>
                  </a:cxn>
                  <a:cxn ang="0">
                    <a:pos x="11" y="16"/>
                  </a:cxn>
                  <a:cxn ang="0">
                    <a:pos x="10" y="16"/>
                  </a:cxn>
                  <a:cxn ang="0">
                    <a:pos x="10" y="16"/>
                  </a:cxn>
                  <a:cxn ang="0">
                    <a:pos x="11" y="13"/>
                  </a:cxn>
                  <a:cxn ang="0">
                    <a:pos x="11" y="13"/>
                  </a:cxn>
                  <a:cxn ang="0">
                    <a:pos x="13" y="14"/>
                  </a:cxn>
                  <a:cxn ang="0">
                    <a:pos x="14" y="13"/>
                  </a:cxn>
                  <a:cxn ang="0">
                    <a:pos x="16" y="13"/>
                  </a:cxn>
                  <a:cxn ang="0">
                    <a:pos x="18" y="11"/>
                  </a:cxn>
                  <a:cxn ang="0">
                    <a:pos x="21" y="10"/>
                  </a:cxn>
                  <a:cxn ang="0">
                    <a:pos x="22" y="9"/>
                  </a:cxn>
                  <a:cxn ang="0">
                    <a:pos x="24" y="6"/>
                  </a:cxn>
                  <a:cxn ang="0">
                    <a:pos x="24" y="6"/>
                  </a:cxn>
                  <a:cxn ang="0">
                    <a:pos x="24" y="4"/>
                  </a:cxn>
                  <a:cxn ang="0">
                    <a:pos x="24" y="4"/>
                  </a:cxn>
                  <a:cxn ang="0">
                    <a:pos x="22" y="3"/>
                  </a:cxn>
                  <a:cxn ang="0">
                    <a:pos x="21" y="3"/>
                  </a:cxn>
                  <a:cxn ang="0">
                    <a:pos x="20" y="3"/>
                  </a:cxn>
                  <a:cxn ang="0">
                    <a:pos x="17" y="3"/>
                  </a:cxn>
                  <a:cxn ang="0">
                    <a:pos x="13" y="4"/>
                  </a:cxn>
                  <a:cxn ang="0">
                    <a:pos x="11" y="6"/>
                  </a:cxn>
                  <a:cxn ang="0">
                    <a:pos x="9" y="9"/>
                  </a:cxn>
                  <a:cxn ang="0">
                    <a:pos x="6" y="13"/>
                  </a:cxn>
                  <a:cxn ang="0">
                    <a:pos x="4" y="17"/>
                  </a:cxn>
                  <a:cxn ang="0">
                    <a:pos x="3" y="21"/>
                  </a:cxn>
                  <a:cxn ang="0">
                    <a:pos x="3" y="22"/>
                  </a:cxn>
                  <a:cxn ang="0">
                    <a:pos x="3" y="24"/>
                  </a:cxn>
                  <a:cxn ang="0">
                    <a:pos x="3" y="25"/>
                  </a:cxn>
                  <a:cxn ang="0">
                    <a:pos x="4" y="29"/>
                  </a:cxn>
                  <a:cxn ang="0">
                    <a:pos x="7" y="31"/>
                  </a:cxn>
                  <a:cxn ang="0">
                    <a:pos x="11" y="31"/>
                  </a:cxn>
                  <a:cxn ang="0">
                    <a:pos x="17" y="28"/>
                  </a:cxn>
                  <a:cxn ang="0">
                    <a:pos x="24" y="22"/>
                  </a:cxn>
                  <a:cxn ang="0">
                    <a:pos x="21" y="28"/>
                  </a:cxn>
                  <a:cxn ang="0">
                    <a:pos x="14" y="32"/>
                  </a:cxn>
                  <a:cxn ang="0">
                    <a:pos x="9" y="34"/>
                  </a:cxn>
                  <a:cxn ang="0">
                    <a:pos x="6" y="32"/>
                  </a:cxn>
                  <a:cxn ang="0">
                    <a:pos x="3" y="32"/>
                  </a:cxn>
                  <a:cxn ang="0">
                    <a:pos x="2" y="31"/>
                  </a:cxn>
                  <a:cxn ang="0">
                    <a:pos x="0" y="28"/>
                  </a:cxn>
                  <a:cxn ang="0">
                    <a:pos x="0" y="25"/>
                  </a:cxn>
                  <a:cxn ang="0">
                    <a:pos x="0" y="24"/>
                  </a:cxn>
                  <a:cxn ang="0">
                    <a:pos x="0" y="22"/>
                  </a:cxn>
                  <a:cxn ang="0">
                    <a:pos x="0" y="21"/>
                  </a:cxn>
                  <a:cxn ang="0">
                    <a:pos x="2" y="16"/>
                  </a:cxn>
                  <a:cxn ang="0">
                    <a:pos x="4" y="11"/>
                  </a:cxn>
                  <a:cxn ang="0">
                    <a:pos x="7" y="7"/>
                  </a:cxn>
                  <a:cxn ang="0">
                    <a:pos x="10" y="4"/>
                  </a:cxn>
                  <a:cxn ang="0">
                    <a:pos x="13" y="3"/>
                  </a:cxn>
                  <a:cxn ang="0">
                    <a:pos x="16" y="2"/>
                  </a:cxn>
                  <a:cxn ang="0">
                    <a:pos x="18" y="2"/>
                  </a:cxn>
                  <a:cxn ang="0">
                    <a:pos x="21" y="0"/>
                  </a:cxn>
                  <a:cxn ang="0">
                    <a:pos x="24" y="2"/>
                  </a:cxn>
                  <a:cxn ang="0">
                    <a:pos x="25" y="3"/>
                  </a:cxn>
                  <a:cxn ang="0">
                    <a:pos x="27" y="4"/>
                  </a:cxn>
                  <a:cxn ang="0">
                    <a:pos x="27" y="6"/>
                  </a:cxn>
                  <a:cxn ang="0">
                    <a:pos x="25" y="7"/>
                  </a:cxn>
                </a:cxnLst>
                <a:rect l="0" t="0" r="r" b="b"/>
                <a:pathLst>
                  <a:path w="27" h="34">
                    <a:moveTo>
                      <a:pt x="25" y="7"/>
                    </a:moveTo>
                    <a:lnTo>
                      <a:pt x="25" y="9"/>
                    </a:lnTo>
                    <a:lnTo>
                      <a:pt x="25" y="9"/>
                    </a:lnTo>
                    <a:lnTo>
                      <a:pt x="24" y="10"/>
                    </a:lnTo>
                    <a:lnTo>
                      <a:pt x="24" y="11"/>
                    </a:lnTo>
                    <a:lnTo>
                      <a:pt x="22" y="11"/>
                    </a:lnTo>
                    <a:lnTo>
                      <a:pt x="21" y="13"/>
                    </a:lnTo>
                    <a:lnTo>
                      <a:pt x="20" y="13"/>
                    </a:lnTo>
                    <a:lnTo>
                      <a:pt x="18" y="14"/>
                    </a:lnTo>
                    <a:lnTo>
                      <a:pt x="18" y="14"/>
                    </a:lnTo>
                    <a:lnTo>
                      <a:pt x="17" y="14"/>
                    </a:lnTo>
                    <a:lnTo>
                      <a:pt x="16" y="16"/>
                    </a:lnTo>
                    <a:lnTo>
                      <a:pt x="14" y="16"/>
                    </a:lnTo>
                    <a:lnTo>
                      <a:pt x="14" y="16"/>
                    </a:lnTo>
                    <a:lnTo>
                      <a:pt x="13" y="16"/>
                    </a:lnTo>
                    <a:lnTo>
                      <a:pt x="11" y="16"/>
                    </a:lnTo>
                    <a:lnTo>
                      <a:pt x="11" y="16"/>
                    </a:lnTo>
                    <a:lnTo>
                      <a:pt x="11" y="16"/>
                    </a:lnTo>
                    <a:lnTo>
                      <a:pt x="10" y="16"/>
                    </a:lnTo>
                    <a:lnTo>
                      <a:pt x="10" y="16"/>
                    </a:lnTo>
                    <a:lnTo>
                      <a:pt x="10" y="16"/>
                    </a:lnTo>
                    <a:lnTo>
                      <a:pt x="10" y="16"/>
                    </a:lnTo>
                    <a:lnTo>
                      <a:pt x="10" y="16"/>
                    </a:lnTo>
                    <a:lnTo>
                      <a:pt x="10" y="16"/>
                    </a:lnTo>
                    <a:lnTo>
                      <a:pt x="10" y="16"/>
                    </a:lnTo>
                    <a:lnTo>
                      <a:pt x="11" y="13"/>
                    </a:lnTo>
                    <a:lnTo>
                      <a:pt x="11" y="13"/>
                    </a:lnTo>
                    <a:lnTo>
                      <a:pt x="11" y="13"/>
                    </a:lnTo>
                    <a:lnTo>
                      <a:pt x="11" y="13"/>
                    </a:lnTo>
                    <a:lnTo>
                      <a:pt x="11" y="13"/>
                    </a:lnTo>
                    <a:lnTo>
                      <a:pt x="11" y="14"/>
                    </a:lnTo>
                    <a:lnTo>
                      <a:pt x="11" y="14"/>
                    </a:lnTo>
                    <a:lnTo>
                      <a:pt x="13" y="14"/>
                    </a:lnTo>
                    <a:lnTo>
                      <a:pt x="13" y="14"/>
                    </a:lnTo>
                    <a:lnTo>
                      <a:pt x="13" y="14"/>
                    </a:lnTo>
                    <a:lnTo>
                      <a:pt x="14" y="13"/>
                    </a:lnTo>
                    <a:lnTo>
                      <a:pt x="14" y="13"/>
                    </a:lnTo>
                    <a:lnTo>
                      <a:pt x="16" y="13"/>
                    </a:lnTo>
                    <a:lnTo>
                      <a:pt x="16" y="13"/>
                    </a:lnTo>
                    <a:lnTo>
                      <a:pt x="17" y="13"/>
                    </a:lnTo>
                    <a:lnTo>
                      <a:pt x="18" y="13"/>
                    </a:lnTo>
                    <a:lnTo>
                      <a:pt x="18" y="11"/>
                    </a:lnTo>
                    <a:lnTo>
                      <a:pt x="20" y="11"/>
                    </a:lnTo>
                    <a:lnTo>
                      <a:pt x="21" y="10"/>
                    </a:lnTo>
                    <a:lnTo>
                      <a:pt x="21" y="10"/>
                    </a:lnTo>
                    <a:lnTo>
                      <a:pt x="22" y="9"/>
                    </a:lnTo>
                    <a:lnTo>
                      <a:pt x="22" y="9"/>
                    </a:lnTo>
                    <a:lnTo>
                      <a:pt x="22" y="9"/>
                    </a:lnTo>
                    <a:lnTo>
                      <a:pt x="24" y="7"/>
                    </a:lnTo>
                    <a:lnTo>
                      <a:pt x="24" y="7"/>
                    </a:lnTo>
                    <a:lnTo>
                      <a:pt x="24" y="6"/>
                    </a:lnTo>
                    <a:lnTo>
                      <a:pt x="24" y="6"/>
                    </a:lnTo>
                    <a:lnTo>
                      <a:pt x="24" y="6"/>
                    </a:lnTo>
                    <a:lnTo>
                      <a:pt x="24" y="6"/>
                    </a:lnTo>
                    <a:lnTo>
                      <a:pt x="24" y="6"/>
                    </a:lnTo>
                    <a:lnTo>
                      <a:pt x="24" y="6"/>
                    </a:lnTo>
                    <a:lnTo>
                      <a:pt x="24" y="4"/>
                    </a:lnTo>
                    <a:lnTo>
                      <a:pt x="24" y="4"/>
                    </a:lnTo>
                    <a:lnTo>
                      <a:pt x="24" y="4"/>
                    </a:lnTo>
                    <a:lnTo>
                      <a:pt x="24" y="4"/>
                    </a:lnTo>
                    <a:lnTo>
                      <a:pt x="24" y="3"/>
                    </a:lnTo>
                    <a:lnTo>
                      <a:pt x="24" y="3"/>
                    </a:lnTo>
                    <a:lnTo>
                      <a:pt x="22" y="3"/>
                    </a:lnTo>
                    <a:lnTo>
                      <a:pt x="22" y="3"/>
                    </a:lnTo>
                    <a:lnTo>
                      <a:pt x="22" y="3"/>
                    </a:lnTo>
                    <a:lnTo>
                      <a:pt x="21" y="3"/>
                    </a:lnTo>
                    <a:lnTo>
                      <a:pt x="21" y="3"/>
                    </a:lnTo>
                    <a:lnTo>
                      <a:pt x="20" y="3"/>
                    </a:lnTo>
                    <a:lnTo>
                      <a:pt x="20" y="3"/>
                    </a:lnTo>
                    <a:lnTo>
                      <a:pt x="18" y="3"/>
                    </a:lnTo>
                    <a:lnTo>
                      <a:pt x="17" y="3"/>
                    </a:lnTo>
                    <a:lnTo>
                      <a:pt x="17" y="3"/>
                    </a:lnTo>
                    <a:lnTo>
                      <a:pt x="16" y="4"/>
                    </a:lnTo>
                    <a:lnTo>
                      <a:pt x="14" y="4"/>
                    </a:lnTo>
                    <a:lnTo>
                      <a:pt x="13" y="4"/>
                    </a:lnTo>
                    <a:lnTo>
                      <a:pt x="13" y="6"/>
                    </a:lnTo>
                    <a:lnTo>
                      <a:pt x="11" y="6"/>
                    </a:lnTo>
                    <a:lnTo>
                      <a:pt x="11" y="6"/>
                    </a:lnTo>
                    <a:lnTo>
                      <a:pt x="10" y="7"/>
                    </a:lnTo>
                    <a:lnTo>
                      <a:pt x="10" y="9"/>
                    </a:lnTo>
                    <a:lnTo>
                      <a:pt x="9" y="9"/>
                    </a:lnTo>
                    <a:lnTo>
                      <a:pt x="7" y="10"/>
                    </a:lnTo>
                    <a:lnTo>
                      <a:pt x="7" y="11"/>
                    </a:lnTo>
                    <a:lnTo>
                      <a:pt x="6" y="13"/>
                    </a:lnTo>
                    <a:lnTo>
                      <a:pt x="4" y="14"/>
                    </a:lnTo>
                    <a:lnTo>
                      <a:pt x="4" y="16"/>
                    </a:lnTo>
                    <a:lnTo>
                      <a:pt x="4" y="17"/>
                    </a:lnTo>
                    <a:lnTo>
                      <a:pt x="3" y="18"/>
                    </a:lnTo>
                    <a:lnTo>
                      <a:pt x="3" y="20"/>
                    </a:lnTo>
                    <a:lnTo>
                      <a:pt x="3" y="21"/>
                    </a:lnTo>
                    <a:lnTo>
                      <a:pt x="3" y="21"/>
                    </a:lnTo>
                    <a:lnTo>
                      <a:pt x="3" y="22"/>
                    </a:lnTo>
                    <a:lnTo>
                      <a:pt x="3" y="22"/>
                    </a:lnTo>
                    <a:lnTo>
                      <a:pt x="3" y="22"/>
                    </a:lnTo>
                    <a:lnTo>
                      <a:pt x="3" y="22"/>
                    </a:lnTo>
                    <a:lnTo>
                      <a:pt x="3" y="24"/>
                    </a:lnTo>
                    <a:lnTo>
                      <a:pt x="3" y="24"/>
                    </a:lnTo>
                    <a:lnTo>
                      <a:pt x="3" y="24"/>
                    </a:lnTo>
                    <a:lnTo>
                      <a:pt x="3" y="25"/>
                    </a:lnTo>
                    <a:lnTo>
                      <a:pt x="3" y="27"/>
                    </a:lnTo>
                    <a:lnTo>
                      <a:pt x="3" y="28"/>
                    </a:lnTo>
                    <a:lnTo>
                      <a:pt x="4" y="29"/>
                    </a:lnTo>
                    <a:lnTo>
                      <a:pt x="4" y="29"/>
                    </a:lnTo>
                    <a:lnTo>
                      <a:pt x="6" y="31"/>
                    </a:lnTo>
                    <a:lnTo>
                      <a:pt x="7" y="31"/>
                    </a:lnTo>
                    <a:lnTo>
                      <a:pt x="9" y="31"/>
                    </a:lnTo>
                    <a:lnTo>
                      <a:pt x="10" y="31"/>
                    </a:lnTo>
                    <a:lnTo>
                      <a:pt x="11" y="31"/>
                    </a:lnTo>
                    <a:lnTo>
                      <a:pt x="14" y="29"/>
                    </a:lnTo>
                    <a:lnTo>
                      <a:pt x="16" y="29"/>
                    </a:lnTo>
                    <a:lnTo>
                      <a:pt x="17" y="28"/>
                    </a:lnTo>
                    <a:lnTo>
                      <a:pt x="20" y="27"/>
                    </a:lnTo>
                    <a:lnTo>
                      <a:pt x="21" y="24"/>
                    </a:lnTo>
                    <a:lnTo>
                      <a:pt x="24" y="22"/>
                    </a:lnTo>
                    <a:lnTo>
                      <a:pt x="25" y="24"/>
                    </a:lnTo>
                    <a:lnTo>
                      <a:pt x="22" y="27"/>
                    </a:lnTo>
                    <a:lnTo>
                      <a:pt x="21" y="28"/>
                    </a:lnTo>
                    <a:lnTo>
                      <a:pt x="18" y="29"/>
                    </a:lnTo>
                    <a:lnTo>
                      <a:pt x="16" y="31"/>
                    </a:lnTo>
                    <a:lnTo>
                      <a:pt x="14" y="32"/>
                    </a:lnTo>
                    <a:lnTo>
                      <a:pt x="11" y="32"/>
                    </a:lnTo>
                    <a:lnTo>
                      <a:pt x="10" y="34"/>
                    </a:lnTo>
                    <a:lnTo>
                      <a:pt x="9" y="34"/>
                    </a:lnTo>
                    <a:lnTo>
                      <a:pt x="7" y="34"/>
                    </a:lnTo>
                    <a:lnTo>
                      <a:pt x="6" y="34"/>
                    </a:lnTo>
                    <a:lnTo>
                      <a:pt x="6" y="32"/>
                    </a:lnTo>
                    <a:lnTo>
                      <a:pt x="4" y="32"/>
                    </a:lnTo>
                    <a:lnTo>
                      <a:pt x="4" y="32"/>
                    </a:lnTo>
                    <a:lnTo>
                      <a:pt x="3" y="32"/>
                    </a:lnTo>
                    <a:lnTo>
                      <a:pt x="3" y="31"/>
                    </a:lnTo>
                    <a:lnTo>
                      <a:pt x="3" y="31"/>
                    </a:lnTo>
                    <a:lnTo>
                      <a:pt x="2" y="31"/>
                    </a:lnTo>
                    <a:lnTo>
                      <a:pt x="2" y="29"/>
                    </a:lnTo>
                    <a:lnTo>
                      <a:pt x="2" y="29"/>
                    </a:lnTo>
                    <a:lnTo>
                      <a:pt x="0"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0" y="20"/>
                    </a:lnTo>
                    <a:lnTo>
                      <a:pt x="2" y="18"/>
                    </a:lnTo>
                    <a:lnTo>
                      <a:pt x="2" y="16"/>
                    </a:lnTo>
                    <a:lnTo>
                      <a:pt x="3" y="14"/>
                    </a:lnTo>
                    <a:lnTo>
                      <a:pt x="3" y="13"/>
                    </a:lnTo>
                    <a:lnTo>
                      <a:pt x="4" y="11"/>
                    </a:lnTo>
                    <a:lnTo>
                      <a:pt x="6" y="10"/>
                    </a:lnTo>
                    <a:lnTo>
                      <a:pt x="6" y="9"/>
                    </a:lnTo>
                    <a:lnTo>
                      <a:pt x="7" y="7"/>
                    </a:lnTo>
                    <a:lnTo>
                      <a:pt x="9" y="6"/>
                    </a:lnTo>
                    <a:lnTo>
                      <a:pt x="9" y="6"/>
                    </a:lnTo>
                    <a:lnTo>
                      <a:pt x="10" y="4"/>
                    </a:lnTo>
                    <a:lnTo>
                      <a:pt x="11" y="4"/>
                    </a:lnTo>
                    <a:lnTo>
                      <a:pt x="11" y="3"/>
                    </a:lnTo>
                    <a:lnTo>
                      <a:pt x="13" y="3"/>
                    </a:lnTo>
                    <a:lnTo>
                      <a:pt x="14" y="3"/>
                    </a:lnTo>
                    <a:lnTo>
                      <a:pt x="14" y="2"/>
                    </a:lnTo>
                    <a:lnTo>
                      <a:pt x="16" y="2"/>
                    </a:lnTo>
                    <a:lnTo>
                      <a:pt x="17" y="2"/>
                    </a:lnTo>
                    <a:lnTo>
                      <a:pt x="17" y="2"/>
                    </a:lnTo>
                    <a:lnTo>
                      <a:pt x="18" y="2"/>
                    </a:lnTo>
                    <a:lnTo>
                      <a:pt x="20" y="2"/>
                    </a:lnTo>
                    <a:lnTo>
                      <a:pt x="20" y="0"/>
                    </a:lnTo>
                    <a:lnTo>
                      <a:pt x="21" y="0"/>
                    </a:lnTo>
                    <a:lnTo>
                      <a:pt x="22" y="2"/>
                    </a:lnTo>
                    <a:lnTo>
                      <a:pt x="24" y="2"/>
                    </a:lnTo>
                    <a:lnTo>
                      <a:pt x="24" y="2"/>
                    </a:lnTo>
                    <a:lnTo>
                      <a:pt x="25" y="2"/>
                    </a:lnTo>
                    <a:lnTo>
                      <a:pt x="25" y="3"/>
                    </a:lnTo>
                    <a:lnTo>
                      <a:pt x="25" y="3"/>
                    </a:lnTo>
                    <a:lnTo>
                      <a:pt x="27" y="4"/>
                    </a:lnTo>
                    <a:lnTo>
                      <a:pt x="27" y="4"/>
                    </a:lnTo>
                    <a:lnTo>
                      <a:pt x="27" y="4"/>
                    </a:lnTo>
                    <a:lnTo>
                      <a:pt x="27" y="6"/>
                    </a:lnTo>
                    <a:lnTo>
                      <a:pt x="27" y="6"/>
                    </a:lnTo>
                    <a:lnTo>
                      <a:pt x="27" y="6"/>
                    </a:lnTo>
                    <a:lnTo>
                      <a:pt x="27" y="6"/>
                    </a:lnTo>
                    <a:lnTo>
                      <a:pt x="25" y="7"/>
                    </a:lnTo>
                    <a:lnTo>
                      <a:pt x="25" y="7"/>
                    </a:lnTo>
                    <a:lnTo>
                      <a:pt x="25" y="7"/>
                    </a:lnTo>
                  </a:path>
                </a:pathLst>
              </a:custGeom>
              <a:noFill/>
              <a:ln w="1">
                <a:solidFill>
                  <a:srgbClr val="1F1A17"/>
                </a:solidFill>
                <a:prstDash val="solid"/>
                <a:round/>
                <a:headEnd/>
                <a:tailEnd/>
              </a:ln>
            </p:spPr>
            <p:txBody>
              <a:bodyPr/>
              <a:lstStyle/>
              <a:p>
                <a:pPr>
                  <a:defRPr/>
                </a:pPr>
                <a:endParaRPr lang="en-US"/>
              </a:p>
            </p:txBody>
          </p:sp>
          <p:sp>
            <p:nvSpPr>
              <p:cNvPr id="408668" name="Freeform 92"/>
              <p:cNvSpPr>
                <a:spLocks/>
              </p:cNvSpPr>
              <p:nvPr/>
            </p:nvSpPr>
            <p:spPr bwMode="auto">
              <a:xfrm>
                <a:off x="2309" y="964"/>
                <a:ext cx="25" cy="49"/>
              </a:xfrm>
              <a:custGeom>
                <a:avLst/>
                <a:gdLst/>
                <a:ahLst/>
                <a:cxnLst>
                  <a:cxn ang="0">
                    <a:pos x="25" y="35"/>
                  </a:cxn>
                  <a:cxn ang="0">
                    <a:pos x="24" y="37"/>
                  </a:cxn>
                  <a:cxn ang="0">
                    <a:pos x="22" y="39"/>
                  </a:cxn>
                  <a:cxn ang="0">
                    <a:pos x="22" y="40"/>
                  </a:cxn>
                  <a:cxn ang="0">
                    <a:pos x="19" y="43"/>
                  </a:cxn>
                  <a:cxn ang="0">
                    <a:pos x="18" y="44"/>
                  </a:cxn>
                  <a:cxn ang="0">
                    <a:pos x="17" y="46"/>
                  </a:cxn>
                  <a:cxn ang="0">
                    <a:pos x="14" y="47"/>
                  </a:cxn>
                  <a:cxn ang="0">
                    <a:pos x="12" y="49"/>
                  </a:cxn>
                  <a:cxn ang="0">
                    <a:pos x="12" y="49"/>
                  </a:cxn>
                  <a:cxn ang="0">
                    <a:pos x="11" y="49"/>
                  </a:cxn>
                  <a:cxn ang="0">
                    <a:pos x="11" y="49"/>
                  </a:cxn>
                  <a:cxn ang="0">
                    <a:pos x="10" y="49"/>
                  </a:cxn>
                  <a:cxn ang="0">
                    <a:pos x="8" y="49"/>
                  </a:cxn>
                  <a:cxn ang="0">
                    <a:pos x="8" y="47"/>
                  </a:cxn>
                  <a:cxn ang="0">
                    <a:pos x="7" y="46"/>
                  </a:cxn>
                  <a:cxn ang="0">
                    <a:pos x="7" y="44"/>
                  </a:cxn>
                  <a:cxn ang="0">
                    <a:pos x="7" y="44"/>
                  </a:cxn>
                  <a:cxn ang="0">
                    <a:pos x="7" y="43"/>
                  </a:cxn>
                  <a:cxn ang="0">
                    <a:pos x="7" y="42"/>
                  </a:cxn>
                  <a:cxn ang="0">
                    <a:pos x="7" y="24"/>
                  </a:cxn>
                  <a:cxn ang="0">
                    <a:pos x="0" y="24"/>
                  </a:cxn>
                  <a:cxn ang="0">
                    <a:pos x="7" y="0"/>
                  </a:cxn>
                  <a:cxn ang="0">
                    <a:pos x="8" y="19"/>
                  </a:cxn>
                  <a:cxn ang="0">
                    <a:pos x="19" y="18"/>
                  </a:cxn>
                  <a:cxn ang="0">
                    <a:pos x="8" y="40"/>
                  </a:cxn>
                  <a:cxn ang="0">
                    <a:pos x="8" y="42"/>
                  </a:cxn>
                  <a:cxn ang="0">
                    <a:pos x="8" y="43"/>
                  </a:cxn>
                  <a:cxn ang="0">
                    <a:pos x="8" y="44"/>
                  </a:cxn>
                  <a:cxn ang="0">
                    <a:pos x="8" y="44"/>
                  </a:cxn>
                  <a:cxn ang="0">
                    <a:pos x="10" y="44"/>
                  </a:cxn>
                  <a:cxn ang="0">
                    <a:pos x="10" y="46"/>
                  </a:cxn>
                  <a:cxn ang="0">
                    <a:pos x="10" y="46"/>
                  </a:cxn>
                  <a:cxn ang="0">
                    <a:pos x="11" y="46"/>
                  </a:cxn>
                  <a:cxn ang="0">
                    <a:pos x="11" y="46"/>
                  </a:cxn>
                  <a:cxn ang="0">
                    <a:pos x="11" y="46"/>
                  </a:cxn>
                  <a:cxn ang="0">
                    <a:pos x="12" y="46"/>
                  </a:cxn>
                  <a:cxn ang="0">
                    <a:pos x="12" y="46"/>
                  </a:cxn>
                  <a:cxn ang="0">
                    <a:pos x="14" y="44"/>
                  </a:cxn>
                  <a:cxn ang="0">
                    <a:pos x="17" y="44"/>
                  </a:cxn>
                  <a:cxn ang="0">
                    <a:pos x="18" y="42"/>
                  </a:cxn>
                  <a:cxn ang="0">
                    <a:pos x="19" y="40"/>
                  </a:cxn>
                  <a:cxn ang="0">
                    <a:pos x="21" y="39"/>
                  </a:cxn>
                  <a:cxn ang="0">
                    <a:pos x="21" y="37"/>
                  </a:cxn>
                  <a:cxn ang="0">
                    <a:pos x="22" y="36"/>
                  </a:cxn>
                  <a:cxn ang="0">
                    <a:pos x="22" y="35"/>
                  </a:cxn>
                </a:cxnLst>
                <a:rect l="0" t="0" r="r" b="b"/>
                <a:pathLst>
                  <a:path w="25" h="49">
                    <a:moveTo>
                      <a:pt x="25" y="35"/>
                    </a:moveTo>
                    <a:lnTo>
                      <a:pt x="25" y="35"/>
                    </a:lnTo>
                    <a:lnTo>
                      <a:pt x="24" y="36"/>
                    </a:lnTo>
                    <a:lnTo>
                      <a:pt x="24" y="37"/>
                    </a:lnTo>
                    <a:lnTo>
                      <a:pt x="24" y="37"/>
                    </a:lnTo>
                    <a:lnTo>
                      <a:pt x="22" y="39"/>
                    </a:lnTo>
                    <a:lnTo>
                      <a:pt x="22" y="39"/>
                    </a:lnTo>
                    <a:lnTo>
                      <a:pt x="22" y="40"/>
                    </a:lnTo>
                    <a:lnTo>
                      <a:pt x="21" y="42"/>
                    </a:lnTo>
                    <a:lnTo>
                      <a:pt x="19" y="43"/>
                    </a:lnTo>
                    <a:lnTo>
                      <a:pt x="19" y="43"/>
                    </a:lnTo>
                    <a:lnTo>
                      <a:pt x="18" y="44"/>
                    </a:lnTo>
                    <a:lnTo>
                      <a:pt x="17" y="46"/>
                    </a:lnTo>
                    <a:lnTo>
                      <a:pt x="17" y="46"/>
                    </a:lnTo>
                    <a:lnTo>
                      <a:pt x="15" y="47"/>
                    </a:lnTo>
                    <a:lnTo>
                      <a:pt x="14" y="47"/>
                    </a:lnTo>
                    <a:lnTo>
                      <a:pt x="14" y="47"/>
                    </a:lnTo>
                    <a:lnTo>
                      <a:pt x="12" y="49"/>
                    </a:lnTo>
                    <a:lnTo>
                      <a:pt x="12" y="49"/>
                    </a:lnTo>
                    <a:lnTo>
                      <a:pt x="12" y="49"/>
                    </a:lnTo>
                    <a:lnTo>
                      <a:pt x="12" y="49"/>
                    </a:lnTo>
                    <a:lnTo>
                      <a:pt x="11" y="49"/>
                    </a:lnTo>
                    <a:lnTo>
                      <a:pt x="11" y="49"/>
                    </a:lnTo>
                    <a:lnTo>
                      <a:pt x="11" y="49"/>
                    </a:lnTo>
                    <a:lnTo>
                      <a:pt x="11" y="49"/>
                    </a:lnTo>
                    <a:lnTo>
                      <a:pt x="10" y="49"/>
                    </a:lnTo>
                    <a:lnTo>
                      <a:pt x="10" y="49"/>
                    </a:lnTo>
                    <a:lnTo>
                      <a:pt x="8" y="49"/>
                    </a:lnTo>
                    <a:lnTo>
                      <a:pt x="8" y="47"/>
                    </a:lnTo>
                    <a:lnTo>
                      <a:pt x="8" y="47"/>
                    </a:lnTo>
                    <a:lnTo>
                      <a:pt x="8" y="47"/>
                    </a:lnTo>
                    <a:lnTo>
                      <a:pt x="7" y="46"/>
                    </a:lnTo>
                    <a:lnTo>
                      <a:pt x="7" y="46"/>
                    </a:lnTo>
                    <a:lnTo>
                      <a:pt x="7" y="44"/>
                    </a:lnTo>
                    <a:lnTo>
                      <a:pt x="7" y="44"/>
                    </a:lnTo>
                    <a:lnTo>
                      <a:pt x="7" y="44"/>
                    </a:lnTo>
                    <a:lnTo>
                      <a:pt x="7" y="43"/>
                    </a:lnTo>
                    <a:lnTo>
                      <a:pt x="7" y="43"/>
                    </a:lnTo>
                    <a:lnTo>
                      <a:pt x="7" y="42"/>
                    </a:lnTo>
                    <a:lnTo>
                      <a:pt x="7" y="42"/>
                    </a:lnTo>
                    <a:lnTo>
                      <a:pt x="7" y="40"/>
                    </a:lnTo>
                    <a:lnTo>
                      <a:pt x="7" y="24"/>
                    </a:lnTo>
                    <a:lnTo>
                      <a:pt x="0" y="26"/>
                    </a:lnTo>
                    <a:lnTo>
                      <a:pt x="0" y="24"/>
                    </a:lnTo>
                    <a:lnTo>
                      <a:pt x="7" y="21"/>
                    </a:lnTo>
                    <a:lnTo>
                      <a:pt x="7" y="0"/>
                    </a:lnTo>
                    <a:lnTo>
                      <a:pt x="8" y="0"/>
                    </a:lnTo>
                    <a:lnTo>
                      <a:pt x="8" y="19"/>
                    </a:lnTo>
                    <a:lnTo>
                      <a:pt x="19" y="15"/>
                    </a:lnTo>
                    <a:lnTo>
                      <a:pt x="19" y="18"/>
                    </a:lnTo>
                    <a:lnTo>
                      <a:pt x="8" y="22"/>
                    </a:lnTo>
                    <a:lnTo>
                      <a:pt x="8" y="40"/>
                    </a:lnTo>
                    <a:lnTo>
                      <a:pt x="8" y="42"/>
                    </a:lnTo>
                    <a:lnTo>
                      <a:pt x="8" y="42"/>
                    </a:lnTo>
                    <a:lnTo>
                      <a:pt x="8" y="43"/>
                    </a:lnTo>
                    <a:lnTo>
                      <a:pt x="8" y="43"/>
                    </a:lnTo>
                    <a:lnTo>
                      <a:pt x="8" y="43"/>
                    </a:lnTo>
                    <a:lnTo>
                      <a:pt x="8" y="44"/>
                    </a:lnTo>
                    <a:lnTo>
                      <a:pt x="8" y="44"/>
                    </a:lnTo>
                    <a:lnTo>
                      <a:pt x="8" y="44"/>
                    </a:lnTo>
                    <a:lnTo>
                      <a:pt x="10" y="44"/>
                    </a:lnTo>
                    <a:lnTo>
                      <a:pt x="10" y="44"/>
                    </a:lnTo>
                    <a:lnTo>
                      <a:pt x="10" y="46"/>
                    </a:lnTo>
                    <a:lnTo>
                      <a:pt x="10" y="46"/>
                    </a:lnTo>
                    <a:lnTo>
                      <a:pt x="10" y="46"/>
                    </a:lnTo>
                    <a:lnTo>
                      <a:pt x="10" y="46"/>
                    </a:lnTo>
                    <a:lnTo>
                      <a:pt x="11" y="46"/>
                    </a:lnTo>
                    <a:lnTo>
                      <a:pt x="11" y="46"/>
                    </a:lnTo>
                    <a:lnTo>
                      <a:pt x="11" y="46"/>
                    </a:lnTo>
                    <a:lnTo>
                      <a:pt x="11" y="46"/>
                    </a:lnTo>
                    <a:lnTo>
                      <a:pt x="11" y="46"/>
                    </a:lnTo>
                    <a:lnTo>
                      <a:pt x="11" y="46"/>
                    </a:lnTo>
                    <a:lnTo>
                      <a:pt x="12" y="46"/>
                    </a:lnTo>
                    <a:lnTo>
                      <a:pt x="12" y="46"/>
                    </a:lnTo>
                    <a:lnTo>
                      <a:pt x="12" y="46"/>
                    </a:lnTo>
                    <a:lnTo>
                      <a:pt x="12" y="46"/>
                    </a:lnTo>
                    <a:lnTo>
                      <a:pt x="14" y="46"/>
                    </a:lnTo>
                    <a:lnTo>
                      <a:pt x="14" y="44"/>
                    </a:lnTo>
                    <a:lnTo>
                      <a:pt x="15" y="44"/>
                    </a:lnTo>
                    <a:lnTo>
                      <a:pt x="17" y="44"/>
                    </a:lnTo>
                    <a:lnTo>
                      <a:pt x="17" y="43"/>
                    </a:lnTo>
                    <a:lnTo>
                      <a:pt x="18" y="42"/>
                    </a:lnTo>
                    <a:lnTo>
                      <a:pt x="18" y="42"/>
                    </a:lnTo>
                    <a:lnTo>
                      <a:pt x="19" y="40"/>
                    </a:lnTo>
                    <a:lnTo>
                      <a:pt x="19" y="39"/>
                    </a:lnTo>
                    <a:lnTo>
                      <a:pt x="21" y="39"/>
                    </a:lnTo>
                    <a:lnTo>
                      <a:pt x="21" y="37"/>
                    </a:lnTo>
                    <a:lnTo>
                      <a:pt x="21" y="37"/>
                    </a:lnTo>
                    <a:lnTo>
                      <a:pt x="22" y="36"/>
                    </a:lnTo>
                    <a:lnTo>
                      <a:pt x="22" y="36"/>
                    </a:lnTo>
                    <a:lnTo>
                      <a:pt x="22" y="35"/>
                    </a:lnTo>
                    <a:lnTo>
                      <a:pt x="22" y="35"/>
                    </a:lnTo>
                    <a:lnTo>
                      <a:pt x="25" y="35"/>
                    </a:lnTo>
                  </a:path>
                </a:pathLst>
              </a:custGeom>
              <a:noFill/>
              <a:ln w="1">
                <a:solidFill>
                  <a:srgbClr val="1F1A17"/>
                </a:solidFill>
                <a:prstDash val="solid"/>
                <a:round/>
                <a:headEnd/>
                <a:tailEnd/>
              </a:ln>
            </p:spPr>
            <p:txBody>
              <a:bodyPr/>
              <a:lstStyle/>
              <a:p>
                <a:pPr>
                  <a:defRPr/>
                </a:pPr>
                <a:endParaRPr lang="en-US"/>
              </a:p>
            </p:txBody>
          </p:sp>
          <p:sp>
            <p:nvSpPr>
              <p:cNvPr id="408669" name="Freeform 93"/>
              <p:cNvSpPr>
                <a:spLocks/>
              </p:cNvSpPr>
              <p:nvPr/>
            </p:nvSpPr>
            <p:spPr bwMode="auto">
              <a:xfrm>
                <a:off x="2334" y="979"/>
                <a:ext cx="26" cy="34"/>
              </a:xfrm>
              <a:custGeom>
                <a:avLst/>
                <a:gdLst/>
                <a:ahLst/>
                <a:cxnLst>
                  <a:cxn ang="0">
                    <a:pos x="25" y="9"/>
                  </a:cxn>
                  <a:cxn ang="0">
                    <a:pos x="22" y="11"/>
                  </a:cxn>
                  <a:cxn ang="0">
                    <a:pos x="19" y="14"/>
                  </a:cxn>
                  <a:cxn ang="0">
                    <a:pos x="15" y="16"/>
                  </a:cxn>
                  <a:cxn ang="0">
                    <a:pos x="12" y="16"/>
                  </a:cxn>
                  <a:cxn ang="0">
                    <a:pos x="11" y="16"/>
                  </a:cxn>
                  <a:cxn ang="0">
                    <a:pos x="10" y="16"/>
                  </a:cxn>
                  <a:cxn ang="0">
                    <a:pos x="10" y="16"/>
                  </a:cxn>
                  <a:cxn ang="0">
                    <a:pos x="11" y="13"/>
                  </a:cxn>
                  <a:cxn ang="0">
                    <a:pos x="11" y="13"/>
                  </a:cxn>
                  <a:cxn ang="0">
                    <a:pos x="12" y="14"/>
                  </a:cxn>
                  <a:cxn ang="0">
                    <a:pos x="14" y="13"/>
                  </a:cxn>
                  <a:cxn ang="0">
                    <a:pos x="15" y="13"/>
                  </a:cxn>
                  <a:cxn ang="0">
                    <a:pos x="18" y="11"/>
                  </a:cxn>
                  <a:cxn ang="0">
                    <a:pos x="21" y="10"/>
                  </a:cxn>
                  <a:cxn ang="0">
                    <a:pos x="23" y="9"/>
                  </a:cxn>
                  <a:cxn ang="0">
                    <a:pos x="23" y="6"/>
                  </a:cxn>
                  <a:cxn ang="0">
                    <a:pos x="23" y="6"/>
                  </a:cxn>
                  <a:cxn ang="0">
                    <a:pos x="23" y="4"/>
                  </a:cxn>
                  <a:cxn ang="0">
                    <a:pos x="23" y="4"/>
                  </a:cxn>
                  <a:cxn ang="0">
                    <a:pos x="22" y="3"/>
                  </a:cxn>
                  <a:cxn ang="0">
                    <a:pos x="21" y="3"/>
                  </a:cxn>
                  <a:cxn ang="0">
                    <a:pos x="19" y="3"/>
                  </a:cxn>
                  <a:cxn ang="0">
                    <a:pos x="17" y="3"/>
                  </a:cxn>
                  <a:cxn ang="0">
                    <a:pos x="14" y="4"/>
                  </a:cxn>
                  <a:cxn ang="0">
                    <a:pos x="11" y="6"/>
                  </a:cxn>
                  <a:cxn ang="0">
                    <a:pos x="8" y="9"/>
                  </a:cxn>
                  <a:cxn ang="0">
                    <a:pos x="5" y="13"/>
                  </a:cxn>
                  <a:cxn ang="0">
                    <a:pos x="4" y="17"/>
                  </a:cxn>
                  <a:cxn ang="0">
                    <a:pos x="3" y="21"/>
                  </a:cxn>
                  <a:cxn ang="0">
                    <a:pos x="3" y="22"/>
                  </a:cxn>
                  <a:cxn ang="0">
                    <a:pos x="3" y="24"/>
                  </a:cxn>
                  <a:cxn ang="0">
                    <a:pos x="3" y="25"/>
                  </a:cxn>
                  <a:cxn ang="0">
                    <a:pos x="4" y="29"/>
                  </a:cxn>
                  <a:cxn ang="0">
                    <a:pos x="7" y="31"/>
                  </a:cxn>
                  <a:cxn ang="0">
                    <a:pos x="11" y="31"/>
                  </a:cxn>
                  <a:cxn ang="0">
                    <a:pos x="17" y="28"/>
                  </a:cxn>
                  <a:cxn ang="0">
                    <a:pos x="23" y="22"/>
                  </a:cxn>
                  <a:cxn ang="0">
                    <a:pos x="21" y="28"/>
                  </a:cxn>
                  <a:cxn ang="0">
                    <a:pos x="14" y="32"/>
                  </a:cxn>
                  <a:cxn ang="0">
                    <a:pos x="8" y="34"/>
                  </a:cxn>
                  <a:cxn ang="0">
                    <a:pos x="5" y="32"/>
                  </a:cxn>
                  <a:cxn ang="0">
                    <a:pos x="3" y="32"/>
                  </a:cxn>
                  <a:cxn ang="0">
                    <a:pos x="1" y="31"/>
                  </a:cxn>
                  <a:cxn ang="0">
                    <a:pos x="1" y="28"/>
                  </a:cxn>
                  <a:cxn ang="0">
                    <a:pos x="0" y="25"/>
                  </a:cxn>
                  <a:cxn ang="0">
                    <a:pos x="0" y="24"/>
                  </a:cxn>
                  <a:cxn ang="0">
                    <a:pos x="0" y="22"/>
                  </a:cxn>
                  <a:cxn ang="0">
                    <a:pos x="0" y="21"/>
                  </a:cxn>
                  <a:cxn ang="0">
                    <a:pos x="1" y="16"/>
                  </a:cxn>
                  <a:cxn ang="0">
                    <a:pos x="4" y="11"/>
                  </a:cxn>
                  <a:cxn ang="0">
                    <a:pos x="7" y="7"/>
                  </a:cxn>
                  <a:cxn ang="0">
                    <a:pos x="10" y="4"/>
                  </a:cxn>
                  <a:cxn ang="0">
                    <a:pos x="12" y="3"/>
                  </a:cxn>
                  <a:cxn ang="0">
                    <a:pos x="15" y="2"/>
                  </a:cxn>
                  <a:cxn ang="0">
                    <a:pos x="18" y="2"/>
                  </a:cxn>
                  <a:cxn ang="0">
                    <a:pos x="21" y="0"/>
                  </a:cxn>
                  <a:cxn ang="0">
                    <a:pos x="23" y="2"/>
                  </a:cxn>
                  <a:cxn ang="0">
                    <a:pos x="26" y="3"/>
                  </a:cxn>
                  <a:cxn ang="0">
                    <a:pos x="26" y="4"/>
                  </a:cxn>
                  <a:cxn ang="0">
                    <a:pos x="26" y="6"/>
                  </a:cxn>
                  <a:cxn ang="0">
                    <a:pos x="25" y="7"/>
                  </a:cxn>
                </a:cxnLst>
                <a:rect l="0" t="0" r="r" b="b"/>
                <a:pathLst>
                  <a:path w="26" h="34">
                    <a:moveTo>
                      <a:pt x="25" y="7"/>
                    </a:moveTo>
                    <a:lnTo>
                      <a:pt x="25" y="9"/>
                    </a:lnTo>
                    <a:lnTo>
                      <a:pt x="25" y="9"/>
                    </a:lnTo>
                    <a:lnTo>
                      <a:pt x="23" y="10"/>
                    </a:lnTo>
                    <a:lnTo>
                      <a:pt x="23" y="11"/>
                    </a:lnTo>
                    <a:lnTo>
                      <a:pt x="22" y="11"/>
                    </a:lnTo>
                    <a:lnTo>
                      <a:pt x="21" y="13"/>
                    </a:lnTo>
                    <a:lnTo>
                      <a:pt x="19" y="13"/>
                    </a:lnTo>
                    <a:lnTo>
                      <a:pt x="19" y="14"/>
                    </a:lnTo>
                    <a:lnTo>
                      <a:pt x="18" y="14"/>
                    </a:lnTo>
                    <a:lnTo>
                      <a:pt x="17" y="14"/>
                    </a:lnTo>
                    <a:lnTo>
                      <a:pt x="15" y="16"/>
                    </a:lnTo>
                    <a:lnTo>
                      <a:pt x="14" y="16"/>
                    </a:lnTo>
                    <a:lnTo>
                      <a:pt x="14" y="16"/>
                    </a:lnTo>
                    <a:lnTo>
                      <a:pt x="12" y="16"/>
                    </a:lnTo>
                    <a:lnTo>
                      <a:pt x="11" y="16"/>
                    </a:lnTo>
                    <a:lnTo>
                      <a:pt x="11" y="16"/>
                    </a:lnTo>
                    <a:lnTo>
                      <a:pt x="11" y="16"/>
                    </a:lnTo>
                    <a:lnTo>
                      <a:pt x="10" y="16"/>
                    </a:lnTo>
                    <a:lnTo>
                      <a:pt x="10" y="16"/>
                    </a:lnTo>
                    <a:lnTo>
                      <a:pt x="10" y="16"/>
                    </a:lnTo>
                    <a:lnTo>
                      <a:pt x="10" y="16"/>
                    </a:lnTo>
                    <a:lnTo>
                      <a:pt x="10" y="16"/>
                    </a:lnTo>
                    <a:lnTo>
                      <a:pt x="10" y="16"/>
                    </a:lnTo>
                    <a:lnTo>
                      <a:pt x="10" y="16"/>
                    </a:lnTo>
                    <a:lnTo>
                      <a:pt x="11" y="13"/>
                    </a:lnTo>
                    <a:lnTo>
                      <a:pt x="11" y="13"/>
                    </a:lnTo>
                    <a:lnTo>
                      <a:pt x="11" y="13"/>
                    </a:lnTo>
                    <a:lnTo>
                      <a:pt x="11" y="13"/>
                    </a:lnTo>
                    <a:lnTo>
                      <a:pt x="11" y="13"/>
                    </a:lnTo>
                    <a:lnTo>
                      <a:pt x="11" y="14"/>
                    </a:lnTo>
                    <a:lnTo>
                      <a:pt x="12" y="14"/>
                    </a:lnTo>
                    <a:lnTo>
                      <a:pt x="12" y="14"/>
                    </a:lnTo>
                    <a:lnTo>
                      <a:pt x="12" y="14"/>
                    </a:lnTo>
                    <a:lnTo>
                      <a:pt x="12" y="14"/>
                    </a:lnTo>
                    <a:lnTo>
                      <a:pt x="14" y="13"/>
                    </a:lnTo>
                    <a:lnTo>
                      <a:pt x="14" y="13"/>
                    </a:lnTo>
                    <a:lnTo>
                      <a:pt x="15" y="13"/>
                    </a:lnTo>
                    <a:lnTo>
                      <a:pt x="15" y="13"/>
                    </a:lnTo>
                    <a:lnTo>
                      <a:pt x="17" y="13"/>
                    </a:lnTo>
                    <a:lnTo>
                      <a:pt x="18" y="13"/>
                    </a:lnTo>
                    <a:lnTo>
                      <a:pt x="18" y="11"/>
                    </a:lnTo>
                    <a:lnTo>
                      <a:pt x="19" y="11"/>
                    </a:lnTo>
                    <a:lnTo>
                      <a:pt x="21" y="10"/>
                    </a:lnTo>
                    <a:lnTo>
                      <a:pt x="21" y="10"/>
                    </a:lnTo>
                    <a:lnTo>
                      <a:pt x="22" y="9"/>
                    </a:lnTo>
                    <a:lnTo>
                      <a:pt x="22" y="9"/>
                    </a:lnTo>
                    <a:lnTo>
                      <a:pt x="23" y="9"/>
                    </a:lnTo>
                    <a:lnTo>
                      <a:pt x="23" y="7"/>
                    </a:lnTo>
                    <a:lnTo>
                      <a:pt x="23" y="7"/>
                    </a:lnTo>
                    <a:lnTo>
                      <a:pt x="23" y="6"/>
                    </a:lnTo>
                    <a:lnTo>
                      <a:pt x="23" y="6"/>
                    </a:lnTo>
                    <a:lnTo>
                      <a:pt x="23" y="6"/>
                    </a:lnTo>
                    <a:lnTo>
                      <a:pt x="23" y="6"/>
                    </a:lnTo>
                    <a:lnTo>
                      <a:pt x="23" y="6"/>
                    </a:lnTo>
                    <a:lnTo>
                      <a:pt x="23" y="6"/>
                    </a:lnTo>
                    <a:lnTo>
                      <a:pt x="23" y="4"/>
                    </a:lnTo>
                    <a:lnTo>
                      <a:pt x="23" y="4"/>
                    </a:lnTo>
                    <a:lnTo>
                      <a:pt x="23" y="4"/>
                    </a:lnTo>
                    <a:lnTo>
                      <a:pt x="23" y="4"/>
                    </a:lnTo>
                    <a:lnTo>
                      <a:pt x="23" y="3"/>
                    </a:lnTo>
                    <a:lnTo>
                      <a:pt x="23" y="3"/>
                    </a:lnTo>
                    <a:lnTo>
                      <a:pt x="22" y="3"/>
                    </a:lnTo>
                    <a:lnTo>
                      <a:pt x="22" y="3"/>
                    </a:lnTo>
                    <a:lnTo>
                      <a:pt x="22" y="3"/>
                    </a:lnTo>
                    <a:lnTo>
                      <a:pt x="21" y="3"/>
                    </a:lnTo>
                    <a:lnTo>
                      <a:pt x="21" y="3"/>
                    </a:lnTo>
                    <a:lnTo>
                      <a:pt x="19" y="3"/>
                    </a:lnTo>
                    <a:lnTo>
                      <a:pt x="19" y="3"/>
                    </a:lnTo>
                    <a:lnTo>
                      <a:pt x="18" y="3"/>
                    </a:lnTo>
                    <a:lnTo>
                      <a:pt x="17" y="3"/>
                    </a:lnTo>
                    <a:lnTo>
                      <a:pt x="17" y="3"/>
                    </a:lnTo>
                    <a:lnTo>
                      <a:pt x="15" y="4"/>
                    </a:lnTo>
                    <a:lnTo>
                      <a:pt x="14" y="4"/>
                    </a:lnTo>
                    <a:lnTo>
                      <a:pt x="14" y="4"/>
                    </a:lnTo>
                    <a:lnTo>
                      <a:pt x="12" y="6"/>
                    </a:lnTo>
                    <a:lnTo>
                      <a:pt x="11" y="6"/>
                    </a:lnTo>
                    <a:lnTo>
                      <a:pt x="11" y="6"/>
                    </a:lnTo>
                    <a:lnTo>
                      <a:pt x="10" y="7"/>
                    </a:lnTo>
                    <a:lnTo>
                      <a:pt x="10" y="9"/>
                    </a:lnTo>
                    <a:lnTo>
                      <a:pt x="8" y="9"/>
                    </a:lnTo>
                    <a:lnTo>
                      <a:pt x="7" y="10"/>
                    </a:lnTo>
                    <a:lnTo>
                      <a:pt x="7" y="11"/>
                    </a:lnTo>
                    <a:lnTo>
                      <a:pt x="5" y="13"/>
                    </a:lnTo>
                    <a:lnTo>
                      <a:pt x="5" y="14"/>
                    </a:lnTo>
                    <a:lnTo>
                      <a:pt x="4" y="16"/>
                    </a:lnTo>
                    <a:lnTo>
                      <a:pt x="4" y="17"/>
                    </a:lnTo>
                    <a:lnTo>
                      <a:pt x="3" y="18"/>
                    </a:lnTo>
                    <a:lnTo>
                      <a:pt x="3" y="20"/>
                    </a:lnTo>
                    <a:lnTo>
                      <a:pt x="3" y="21"/>
                    </a:lnTo>
                    <a:lnTo>
                      <a:pt x="3" y="21"/>
                    </a:lnTo>
                    <a:lnTo>
                      <a:pt x="3" y="22"/>
                    </a:lnTo>
                    <a:lnTo>
                      <a:pt x="3" y="22"/>
                    </a:lnTo>
                    <a:lnTo>
                      <a:pt x="3" y="22"/>
                    </a:lnTo>
                    <a:lnTo>
                      <a:pt x="3" y="22"/>
                    </a:lnTo>
                    <a:lnTo>
                      <a:pt x="3" y="24"/>
                    </a:lnTo>
                    <a:lnTo>
                      <a:pt x="3" y="24"/>
                    </a:lnTo>
                    <a:lnTo>
                      <a:pt x="3" y="24"/>
                    </a:lnTo>
                    <a:lnTo>
                      <a:pt x="3" y="25"/>
                    </a:lnTo>
                    <a:lnTo>
                      <a:pt x="3" y="27"/>
                    </a:lnTo>
                    <a:lnTo>
                      <a:pt x="3" y="28"/>
                    </a:lnTo>
                    <a:lnTo>
                      <a:pt x="4" y="29"/>
                    </a:lnTo>
                    <a:lnTo>
                      <a:pt x="4" y="29"/>
                    </a:lnTo>
                    <a:lnTo>
                      <a:pt x="5" y="31"/>
                    </a:lnTo>
                    <a:lnTo>
                      <a:pt x="7" y="31"/>
                    </a:lnTo>
                    <a:lnTo>
                      <a:pt x="8" y="31"/>
                    </a:lnTo>
                    <a:lnTo>
                      <a:pt x="10" y="31"/>
                    </a:lnTo>
                    <a:lnTo>
                      <a:pt x="11" y="31"/>
                    </a:lnTo>
                    <a:lnTo>
                      <a:pt x="14" y="29"/>
                    </a:lnTo>
                    <a:lnTo>
                      <a:pt x="15" y="29"/>
                    </a:lnTo>
                    <a:lnTo>
                      <a:pt x="17" y="28"/>
                    </a:lnTo>
                    <a:lnTo>
                      <a:pt x="19" y="27"/>
                    </a:lnTo>
                    <a:lnTo>
                      <a:pt x="21" y="24"/>
                    </a:lnTo>
                    <a:lnTo>
                      <a:pt x="23" y="22"/>
                    </a:lnTo>
                    <a:lnTo>
                      <a:pt x="25" y="24"/>
                    </a:lnTo>
                    <a:lnTo>
                      <a:pt x="22" y="27"/>
                    </a:lnTo>
                    <a:lnTo>
                      <a:pt x="21" y="28"/>
                    </a:lnTo>
                    <a:lnTo>
                      <a:pt x="18" y="29"/>
                    </a:lnTo>
                    <a:lnTo>
                      <a:pt x="17" y="31"/>
                    </a:lnTo>
                    <a:lnTo>
                      <a:pt x="14" y="32"/>
                    </a:lnTo>
                    <a:lnTo>
                      <a:pt x="12" y="32"/>
                    </a:lnTo>
                    <a:lnTo>
                      <a:pt x="10" y="34"/>
                    </a:lnTo>
                    <a:lnTo>
                      <a:pt x="8" y="34"/>
                    </a:lnTo>
                    <a:lnTo>
                      <a:pt x="7" y="34"/>
                    </a:lnTo>
                    <a:lnTo>
                      <a:pt x="5" y="34"/>
                    </a:lnTo>
                    <a:lnTo>
                      <a:pt x="5" y="32"/>
                    </a:lnTo>
                    <a:lnTo>
                      <a:pt x="4" y="32"/>
                    </a:lnTo>
                    <a:lnTo>
                      <a:pt x="4" y="32"/>
                    </a:lnTo>
                    <a:lnTo>
                      <a:pt x="3" y="32"/>
                    </a:lnTo>
                    <a:lnTo>
                      <a:pt x="3" y="31"/>
                    </a:lnTo>
                    <a:lnTo>
                      <a:pt x="3" y="31"/>
                    </a:lnTo>
                    <a:lnTo>
                      <a:pt x="1" y="31"/>
                    </a:lnTo>
                    <a:lnTo>
                      <a:pt x="1" y="29"/>
                    </a:lnTo>
                    <a:lnTo>
                      <a:pt x="1" y="29"/>
                    </a:lnTo>
                    <a:lnTo>
                      <a:pt x="1"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1" y="20"/>
                    </a:lnTo>
                    <a:lnTo>
                      <a:pt x="1" y="18"/>
                    </a:lnTo>
                    <a:lnTo>
                      <a:pt x="1" y="16"/>
                    </a:lnTo>
                    <a:lnTo>
                      <a:pt x="3" y="14"/>
                    </a:lnTo>
                    <a:lnTo>
                      <a:pt x="3" y="13"/>
                    </a:lnTo>
                    <a:lnTo>
                      <a:pt x="4" y="11"/>
                    </a:lnTo>
                    <a:lnTo>
                      <a:pt x="5" y="10"/>
                    </a:lnTo>
                    <a:lnTo>
                      <a:pt x="5" y="9"/>
                    </a:lnTo>
                    <a:lnTo>
                      <a:pt x="7" y="7"/>
                    </a:lnTo>
                    <a:lnTo>
                      <a:pt x="8" y="6"/>
                    </a:lnTo>
                    <a:lnTo>
                      <a:pt x="8" y="6"/>
                    </a:lnTo>
                    <a:lnTo>
                      <a:pt x="10" y="4"/>
                    </a:lnTo>
                    <a:lnTo>
                      <a:pt x="11" y="4"/>
                    </a:lnTo>
                    <a:lnTo>
                      <a:pt x="11" y="3"/>
                    </a:lnTo>
                    <a:lnTo>
                      <a:pt x="12" y="3"/>
                    </a:lnTo>
                    <a:lnTo>
                      <a:pt x="14" y="3"/>
                    </a:lnTo>
                    <a:lnTo>
                      <a:pt x="14" y="2"/>
                    </a:lnTo>
                    <a:lnTo>
                      <a:pt x="15" y="2"/>
                    </a:lnTo>
                    <a:lnTo>
                      <a:pt x="17" y="2"/>
                    </a:lnTo>
                    <a:lnTo>
                      <a:pt x="17" y="2"/>
                    </a:lnTo>
                    <a:lnTo>
                      <a:pt x="18" y="2"/>
                    </a:lnTo>
                    <a:lnTo>
                      <a:pt x="19" y="2"/>
                    </a:lnTo>
                    <a:lnTo>
                      <a:pt x="19" y="0"/>
                    </a:lnTo>
                    <a:lnTo>
                      <a:pt x="21" y="0"/>
                    </a:lnTo>
                    <a:lnTo>
                      <a:pt x="22" y="2"/>
                    </a:lnTo>
                    <a:lnTo>
                      <a:pt x="23" y="2"/>
                    </a:lnTo>
                    <a:lnTo>
                      <a:pt x="23" y="2"/>
                    </a:lnTo>
                    <a:lnTo>
                      <a:pt x="25" y="2"/>
                    </a:lnTo>
                    <a:lnTo>
                      <a:pt x="25" y="3"/>
                    </a:lnTo>
                    <a:lnTo>
                      <a:pt x="26" y="3"/>
                    </a:lnTo>
                    <a:lnTo>
                      <a:pt x="26" y="4"/>
                    </a:lnTo>
                    <a:lnTo>
                      <a:pt x="26" y="4"/>
                    </a:lnTo>
                    <a:lnTo>
                      <a:pt x="26" y="4"/>
                    </a:lnTo>
                    <a:lnTo>
                      <a:pt x="26" y="6"/>
                    </a:lnTo>
                    <a:lnTo>
                      <a:pt x="26" y="6"/>
                    </a:lnTo>
                    <a:lnTo>
                      <a:pt x="26" y="6"/>
                    </a:lnTo>
                    <a:lnTo>
                      <a:pt x="26" y="6"/>
                    </a:lnTo>
                    <a:lnTo>
                      <a:pt x="26" y="7"/>
                    </a:lnTo>
                    <a:lnTo>
                      <a:pt x="25" y="7"/>
                    </a:lnTo>
                    <a:lnTo>
                      <a:pt x="25" y="7"/>
                    </a:lnTo>
                  </a:path>
                </a:pathLst>
              </a:custGeom>
              <a:noFill/>
              <a:ln w="1">
                <a:solidFill>
                  <a:srgbClr val="1F1A17"/>
                </a:solidFill>
                <a:prstDash val="solid"/>
                <a:round/>
                <a:headEnd/>
                <a:tailEnd/>
              </a:ln>
            </p:spPr>
            <p:txBody>
              <a:bodyPr/>
              <a:lstStyle/>
              <a:p>
                <a:pPr>
                  <a:defRPr/>
                </a:pPr>
                <a:endParaRPr lang="en-US"/>
              </a:p>
            </p:txBody>
          </p:sp>
          <p:sp>
            <p:nvSpPr>
              <p:cNvPr id="408670" name="Freeform 94"/>
              <p:cNvSpPr>
                <a:spLocks/>
              </p:cNvSpPr>
              <p:nvPr/>
            </p:nvSpPr>
            <p:spPr bwMode="auto">
              <a:xfrm>
                <a:off x="2385" y="957"/>
                <a:ext cx="43" cy="56"/>
              </a:xfrm>
              <a:custGeom>
                <a:avLst/>
                <a:gdLst/>
                <a:ahLst/>
                <a:cxnLst>
                  <a:cxn ang="0">
                    <a:pos x="43" y="56"/>
                  </a:cxn>
                  <a:cxn ang="0">
                    <a:pos x="42" y="56"/>
                  </a:cxn>
                  <a:cxn ang="0">
                    <a:pos x="35" y="6"/>
                  </a:cxn>
                  <a:cxn ang="0">
                    <a:pos x="22" y="56"/>
                  </a:cxn>
                  <a:cxn ang="0">
                    <a:pos x="21" y="56"/>
                  </a:cxn>
                  <a:cxn ang="0">
                    <a:pos x="8" y="7"/>
                  </a:cxn>
                  <a:cxn ang="0">
                    <a:pos x="2" y="56"/>
                  </a:cxn>
                  <a:cxn ang="0">
                    <a:pos x="0" y="56"/>
                  </a:cxn>
                  <a:cxn ang="0">
                    <a:pos x="7" y="0"/>
                  </a:cxn>
                  <a:cxn ang="0">
                    <a:pos x="8" y="0"/>
                  </a:cxn>
                  <a:cxn ang="0">
                    <a:pos x="21" y="50"/>
                  </a:cxn>
                  <a:cxn ang="0">
                    <a:pos x="35" y="0"/>
                  </a:cxn>
                  <a:cxn ang="0">
                    <a:pos x="36" y="0"/>
                  </a:cxn>
                  <a:cxn ang="0">
                    <a:pos x="43" y="56"/>
                  </a:cxn>
                </a:cxnLst>
                <a:rect l="0" t="0" r="r" b="b"/>
                <a:pathLst>
                  <a:path w="43" h="56">
                    <a:moveTo>
                      <a:pt x="43" y="56"/>
                    </a:moveTo>
                    <a:lnTo>
                      <a:pt x="42" y="56"/>
                    </a:lnTo>
                    <a:lnTo>
                      <a:pt x="35" y="6"/>
                    </a:lnTo>
                    <a:lnTo>
                      <a:pt x="22" y="56"/>
                    </a:lnTo>
                    <a:lnTo>
                      <a:pt x="21" y="56"/>
                    </a:lnTo>
                    <a:lnTo>
                      <a:pt x="8" y="7"/>
                    </a:lnTo>
                    <a:lnTo>
                      <a:pt x="2" y="56"/>
                    </a:lnTo>
                    <a:lnTo>
                      <a:pt x="0" y="56"/>
                    </a:lnTo>
                    <a:lnTo>
                      <a:pt x="7" y="0"/>
                    </a:lnTo>
                    <a:lnTo>
                      <a:pt x="8" y="0"/>
                    </a:lnTo>
                    <a:lnTo>
                      <a:pt x="21" y="50"/>
                    </a:lnTo>
                    <a:lnTo>
                      <a:pt x="35" y="0"/>
                    </a:lnTo>
                    <a:lnTo>
                      <a:pt x="36" y="0"/>
                    </a:lnTo>
                    <a:lnTo>
                      <a:pt x="43" y="56"/>
                    </a:lnTo>
                  </a:path>
                </a:pathLst>
              </a:custGeom>
              <a:noFill/>
              <a:ln w="1">
                <a:solidFill>
                  <a:srgbClr val="1F1A17"/>
                </a:solidFill>
                <a:prstDash val="solid"/>
                <a:round/>
                <a:headEnd/>
                <a:tailEnd/>
              </a:ln>
            </p:spPr>
            <p:txBody>
              <a:bodyPr/>
              <a:lstStyle/>
              <a:p>
                <a:pPr>
                  <a:defRPr/>
                </a:pPr>
                <a:endParaRPr lang="en-US"/>
              </a:p>
            </p:txBody>
          </p:sp>
          <p:sp>
            <p:nvSpPr>
              <p:cNvPr id="408671" name="Rectangle 95"/>
              <p:cNvSpPr>
                <a:spLocks noChangeArrowheads="1"/>
              </p:cNvSpPr>
              <p:nvPr/>
            </p:nvSpPr>
            <p:spPr bwMode="auto">
              <a:xfrm>
                <a:off x="2438" y="972"/>
                <a:ext cx="3" cy="6"/>
              </a:xfrm>
              <a:prstGeom prst="rect">
                <a:avLst/>
              </a:prstGeom>
              <a:noFill/>
              <a:ln w="1">
                <a:solidFill>
                  <a:srgbClr val="1F1A17"/>
                </a:solidFill>
                <a:prstDash val="solid"/>
                <a:miter lim="800000"/>
                <a:headEnd/>
                <a:tailEnd/>
              </a:ln>
            </p:spPr>
            <p:txBody>
              <a:bodyPr/>
              <a:lstStyle/>
              <a:p>
                <a:pPr>
                  <a:defRPr/>
                </a:pPr>
                <a:endParaRPr lang="en-US"/>
              </a:p>
            </p:txBody>
          </p:sp>
          <p:sp>
            <p:nvSpPr>
              <p:cNvPr id="408672" name="Rectangle 96"/>
              <p:cNvSpPr>
                <a:spLocks noChangeArrowheads="1"/>
              </p:cNvSpPr>
              <p:nvPr/>
            </p:nvSpPr>
            <p:spPr bwMode="auto">
              <a:xfrm>
                <a:off x="2438" y="981"/>
                <a:ext cx="3" cy="32"/>
              </a:xfrm>
              <a:prstGeom prst="rect">
                <a:avLst/>
              </a:prstGeom>
              <a:noFill/>
              <a:ln w="1">
                <a:solidFill>
                  <a:srgbClr val="1F1A17"/>
                </a:solidFill>
                <a:prstDash val="solid"/>
                <a:miter lim="800000"/>
                <a:headEnd/>
                <a:tailEnd/>
              </a:ln>
            </p:spPr>
            <p:txBody>
              <a:bodyPr/>
              <a:lstStyle/>
              <a:p>
                <a:pPr>
                  <a:defRPr/>
                </a:pPr>
                <a:endParaRPr lang="en-US"/>
              </a:p>
            </p:txBody>
          </p:sp>
          <p:sp>
            <p:nvSpPr>
              <p:cNvPr id="408673" name="Freeform 97"/>
              <p:cNvSpPr>
                <a:spLocks/>
              </p:cNvSpPr>
              <p:nvPr/>
            </p:nvSpPr>
            <p:spPr bwMode="auto">
              <a:xfrm>
                <a:off x="2446" y="978"/>
                <a:ext cx="21" cy="35"/>
              </a:xfrm>
              <a:custGeom>
                <a:avLst/>
                <a:gdLst/>
                <a:ahLst/>
                <a:cxnLst>
                  <a:cxn ang="0">
                    <a:pos x="21" y="33"/>
                  </a:cxn>
                  <a:cxn ang="0">
                    <a:pos x="20" y="35"/>
                  </a:cxn>
                  <a:cxn ang="0">
                    <a:pos x="17" y="33"/>
                  </a:cxn>
                  <a:cxn ang="0">
                    <a:pos x="15" y="30"/>
                  </a:cxn>
                  <a:cxn ang="0">
                    <a:pos x="14" y="29"/>
                  </a:cxn>
                  <a:cxn ang="0">
                    <a:pos x="13" y="28"/>
                  </a:cxn>
                  <a:cxn ang="0">
                    <a:pos x="11" y="25"/>
                  </a:cxn>
                  <a:cxn ang="0">
                    <a:pos x="10" y="23"/>
                  </a:cxn>
                  <a:cxn ang="0">
                    <a:pos x="10" y="22"/>
                  </a:cxn>
                  <a:cxn ang="0">
                    <a:pos x="8" y="19"/>
                  </a:cxn>
                  <a:cxn ang="0">
                    <a:pos x="8" y="21"/>
                  </a:cxn>
                  <a:cxn ang="0">
                    <a:pos x="8" y="21"/>
                  </a:cxn>
                  <a:cxn ang="0">
                    <a:pos x="7" y="22"/>
                  </a:cxn>
                  <a:cxn ang="0">
                    <a:pos x="7" y="23"/>
                  </a:cxn>
                  <a:cxn ang="0">
                    <a:pos x="7" y="25"/>
                  </a:cxn>
                  <a:cxn ang="0">
                    <a:pos x="6" y="28"/>
                  </a:cxn>
                  <a:cxn ang="0">
                    <a:pos x="4" y="30"/>
                  </a:cxn>
                  <a:cxn ang="0">
                    <a:pos x="4" y="35"/>
                  </a:cxn>
                  <a:cxn ang="0">
                    <a:pos x="2" y="35"/>
                  </a:cxn>
                  <a:cxn ang="0">
                    <a:pos x="7" y="18"/>
                  </a:cxn>
                  <a:cxn ang="0">
                    <a:pos x="6" y="15"/>
                  </a:cxn>
                  <a:cxn ang="0">
                    <a:pos x="6" y="14"/>
                  </a:cxn>
                  <a:cxn ang="0">
                    <a:pos x="4" y="12"/>
                  </a:cxn>
                  <a:cxn ang="0">
                    <a:pos x="3" y="10"/>
                  </a:cxn>
                  <a:cxn ang="0">
                    <a:pos x="3" y="8"/>
                  </a:cxn>
                  <a:cxn ang="0">
                    <a:pos x="2" y="5"/>
                  </a:cxn>
                  <a:cxn ang="0">
                    <a:pos x="2" y="3"/>
                  </a:cxn>
                  <a:cxn ang="0">
                    <a:pos x="0" y="1"/>
                  </a:cxn>
                  <a:cxn ang="0">
                    <a:pos x="3" y="1"/>
                  </a:cxn>
                  <a:cxn ang="0">
                    <a:pos x="3" y="3"/>
                  </a:cxn>
                  <a:cxn ang="0">
                    <a:pos x="4" y="5"/>
                  </a:cxn>
                  <a:cxn ang="0">
                    <a:pos x="4" y="7"/>
                  </a:cxn>
                  <a:cxn ang="0">
                    <a:pos x="6" y="8"/>
                  </a:cxn>
                  <a:cxn ang="0">
                    <a:pos x="6" y="11"/>
                  </a:cxn>
                  <a:cxn ang="0">
                    <a:pos x="7" y="12"/>
                  </a:cxn>
                  <a:cxn ang="0">
                    <a:pos x="7" y="14"/>
                  </a:cxn>
                  <a:cxn ang="0">
                    <a:pos x="8" y="15"/>
                  </a:cxn>
                  <a:cxn ang="0">
                    <a:pos x="13" y="0"/>
                  </a:cxn>
                  <a:cxn ang="0">
                    <a:pos x="15" y="0"/>
                  </a:cxn>
                  <a:cxn ang="0">
                    <a:pos x="10" y="18"/>
                  </a:cxn>
                  <a:cxn ang="0">
                    <a:pos x="10" y="18"/>
                  </a:cxn>
                  <a:cxn ang="0">
                    <a:pos x="10" y="18"/>
                  </a:cxn>
                  <a:cxn ang="0">
                    <a:pos x="10" y="18"/>
                  </a:cxn>
                  <a:cxn ang="0">
                    <a:pos x="10" y="18"/>
                  </a:cxn>
                  <a:cxn ang="0">
                    <a:pos x="10" y="18"/>
                  </a:cxn>
                  <a:cxn ang="0">
                    <a:pos x="10" y="18"/>
                  </a:cxn>
                  <a:cxn ang="0">
                    <a:pos x="10" y="19"/>
                  </a:cxn>
                  <a:cxn ang="0">
                    <a:pos x="10" y="19"/>
                  </a:cxn>
                  <a:cxn ang="0">
                    <a:pos x="11" y="21"/>
                  </a:cxn>
                  <a:cxn ang="0">
                    <a:pos x="13" y="23"/>
                  </a:cxn>
                  <a:cxn ang="0">
                    <a:pos x="14" y="25"/>
                  </a:cxn>
                  <a:cxn ang="0">
                    <a:pos x="15" y="26"/>
                  </a:cxn>
                  <a:cxn ang="0">
                    <a:pos x="17" y="29"/>
                  </a:cxn>
                  <a:cxn ang="0">
                    <a:pos x="18" y="30"/>
                  </a:cxn>
                  <a:cxn ang="0">
                    <a:pos x="20" y="32"/>
                  </a:cxn>
                  <a:cxn ang="0">
                    <a:pos x="21" y="33"/>
                  </a:cxn>
                </a:cxnLst>
                <a:rect l="0" t="0" r="r" b="b"/>
                <a:pathLst>
                  <a:path w="21" h="35">
                    <a:moveTo>
                      <a:pt x="21" y="33"/>
                    </a:moveTo>
                    <a:lnTo>
                      <a:pt x="20" y="35"/>
                    </a:lnTo>
                    <a:lnTo>
                      <a:pt x="17" y="33"/>
                    </a:lnTo>
                    <a:lnTo>
                      <a:pt x="15" y="30"/>
                    </a:lnTo>
                    <a:lnTo>
                      <a:pt x="14" y="29"/>
                    </a:lnTo>
                    <a:lnTo>
                      <a:pt x="13" y="28"/>
                    </a:lnTo>
                    <a:lnTo>
                      <a:pt x="11" y="25"/>
                    </a:lnTo>
                    <a:lnTo>
                      <a:pt x="10" y="23"/>
                    </a:lnTo>
                    <a:lnTo>
                      <a:pt x="10" y="22"/>
                    </a:lnTo>
                    <a:lnTo>
                      <a:pt x="8" y="19"/>
                    </a:lnTo>
                    <a:lnTo>
                      <a:pt x="8" y="21"/>
                    </a:lnTo>
                    <a:lnTo>
                      <a:pt x="8" y="21"/>
                    </a:lnTo>
                    <a:lnTo>
                      <a:pt x="7" y="22"/>
                    </a:lnTo>
                    <a:lnTo>
                      <a:pt x="7" y="23"/>
                    </a:lnTo>
                    <a:lnTo>
                      <a:pt x="7" y="25"/>
                    </a:lnTo>
                    <a:lnTo>
                      <a:pt x="6" y="28"/>
                    </a:lnTo>
                    <a:lnTo>
                      <a:pt x="4" y="30"/>
                    </a:lnTo>
                    <a:lnTo>
                      <a:pt x="4" y="35"/>
                    </a:lnTo>
                    <a:lnTo>
                      <a:pt x="2" y="35"/>
                    </a:lnTo>
                    <a:lnTo>
                      <a:pt x="7" y="18"/>
                    </a:lnTo>
                    <a:lnTo>
                      <a:pt x="6" y="15"/>
                    </a:lnTo>
                    <a:lnTo>
                      <a:pt x="6" y="14"/>
                    </a:lnTo>
                    <a:lnTo>
                      <a:pt x="4" y="12"/>
                    </a:lnTo>
                    <a:lnTo>
                      <a:pt x="3" y="10"/>
                    </a:lnTo>
                    <a:lnTo>
                      <a:pt x="3" y="8"/>
                    </a:lnTo>
                    <a:lnTo>
                      <a:pt x="2" y="5"/>
                    </a:lnTo>
                    <a:lnTo>
                      <a:pt x="2" y="3"/>
                    </a:lnTo>
                    <a:lnTo>
                      <a:pt x="0" y="1"/>
                    </a:lnTo>
                    <a:lnTo>
                      <a:pt x="3" y="1"/>
                    </a:lnTo>
                    <a:lnTo>
                      <a:pt x="3" y="3"/>
                    </a:lnTo>
                    <a:lnTo>
                      <a:pt x="4" y="5"/>
                    </a:lnTo>
                    <a:lnTo>
                      <a:pt x="4" y="7"/>
                    </a:lnTo>
                    <a:lnTo>
                      <a:pt x="6" y="8"/>
                    </a:lnTo>
                    <a:lnTo>
                      <a:pt x="6" y="11"/>
                    </a:lnTo>
                    <a:lnTo>
                      <a:pt x="7" y="12"/>
                    </a:lnTo>
                    <a:lnTo>
                      <a:pt x="7" y="14"/>
                    </a:lnTo>
                    <a:lnTo>
                      <a:pt x="8" y="15"/>
                    </a:lnTo>
                    <a:lnTo>
                      <a:pt x="13" y="0"/>
                    </a:lnTo>
                    <a:lnTo>
                      <a:pt x="15" y="0"/>
                    </a:lnTo>
                    <a:lnTo>
                      <a:pt x="10" y="18"/>
                    </a:lnTo>
                    <a:lnTo>
                      <a:pt x="10" y="18"/>
                    </a:lnTo>
                    <a:lnTo>
                      <a:pt x="10" y="18"/>
                    </a:lnTo>
                    <a:lnTo>
                      <a:pt x="10" y="18"/>
                    </a:lnTo>
                    <a:lnTo>
                      <a:pt x="10" y="18"/>
                    </a:lnTo>
                    <a:lnTo>
                      <a:pt x="10" y="18"/>
                    </a:lnTo>
                    <a:lnTo>
                      <a:pt x="10" y="18"/>
                    </a:lnTo>
                    <a:lnTo>
                      <a:pt x="10" y="19"/>
                    </a:lnTo>
                    <a:lnTo>
                      <a:pt x="10" y="19"/>
                    </a:lnTo>
                    <a:lnTo>
                      <a:pt x="11" y="21"/>
                    </a:lnTo>
                    <a:lnTo>
                      <a:pt x="13" y="23"/>
                    </a:lnTo>
                    <a:lnTo>
                      <a:pt x="14" y="25"/>
                    </a:lnTo>
                    <a:lnTo>
                      <a:pt x="15" y="26"/>
                    </a:lnTo>
                    <a:lnTo>
                      <a:pt x="17" y="29"/>
                    </a:lnTo>
                    <a:lnTo>
                      <a:pt x="18" y="30"/>
                    </a:lnTo>
                    <a:lnTo>
                      <a:pt x="20" y="32"/>
                    </a:lnTo>
                    <a:lnTo>
                      <a:pt x="21" y="33"/>
                    </a:lnTo>
                  </a:path>
                </a:pathLst>
              </a:custGeom>
              <a:noFill/>
              <a:ln w="1">
                <a:solidFill>
                  <a:srgbClr val="1F1A17"/>
                </a:solidFill>
                <a:prstDash val="solid"/>
                <a:round/>
                <a:headEnd/>
                <a:tailEnd/>
              </a:ln>
            </p:spPr>
            <p:txBody>
              <a:bodyPr/>
              <a:lstStyle/>
              <a:p>
                <a:pPr>
                  <a:defRPr/>
                </a:pPr>
                <a:endParaRPr lang="en-US"/>
              </a:p>
            </p:txBody>
          </p:sp>
          <p:sp>
            <p:nvSpPr>
              <p:cNvPr id="408674" name="Freeform 98"/>
              <p:cNvSpPr>
                <a:spLocks/>
              </p:cNvSpPr>
              <p:nvPr/>
            </p:nvSpPr>
            <p:spPr bwMode="auto">
              <a:xfrm>
                <a:off x="2468" y="979"/>
                <a:ext cx="25" cy="34"/>
              </a:xfrm>
              <a:custGeom>
                <a:avLst/>
                <a:gdLst/>
                <a:ahLst/>
                <a:cxnLst>
                  <a:cxn ang="0">
                    <a:pos x="24" y="9"/>
                  </a:cxn>
                  <a:cxn ang="0">
                    <a:pos x="22" y="11"/>
                  </a:cxn>
                  <a:cxn ang="0">
                    <a:pos x="18" y="14"/>
                  </a:cxn>
                  <a:cxn ang="0">
                    <a:pos x="16" y="16"/>
                  </a:cxn>
                  <a:cxn ang="0">
                    <a:pos x="13" y="16"/>
                  </a:cxn>
                  <a:cxn ang="0">
                    <a:pos x="10" y="16"/>
                  </a:cxn>
                  <a:cxn ang="0">
                    <a:pos x="10" y="16"/>
                  </a:cxn>
                  <a:cxn ang="0">
                    <a:pos x="10" y="16"/>
                  </a:cxn>
                  <a:cxn ang="0">
                    <a:pos x="11" y="13"/>
                  </a:cxn>
                  <a:cxn ang="0">
                    <a:pos x="11" y="13"/>
                  </a:cxn>
                  <a:cxn ang="0">
                    <a:pos x="11" y="14"/>
                  </a:cxn>
                  <a:cxn ang="0">
                    <a:pos x="13" y="13"/>
                  </a:cxn>
                  <a:cxn ang="0">
                    <a:pos x="16" y="13"/>
                  </a:cxn>
                  <a:cxn ang="0">
                    <a:pos x="18" y="11"/>
                  </a:cxn>
                  <a:cxn ang="0">
                    <a:pos x="21" y="10"/>
                  </a:cxn>
                  <a:cxn ang="0">
                    <a:pos x="22" y="9"/>
                  </a:cxn>
                  <a:cxn ang="0">
                    <a:pos x="24" y="6"/>
                  </a:cxn>
                  <a:cxn ang="0">
                    <a:pos x="24" y="6"/>
                  </a:cxn>
                  <a:cxn ang="0">
                    <a:pos x="24" y="4"/>
                  </a:cxn>
                  <a:cxn ang="0">
                    <a:pos x="24" y="4"/>
                  </a:cxn>
                  <a:cxn ang="0">
                    <a:pos x="22" y="3"/>
                  </a:cxn>
                  <a:cxn ang="0">
                    <a:pos x="21" y="3"/>
                  </a:cxn>
                  <a:cxn ang="0">
                    <a:pos x="18" y="3"/>
                  </a:cxn>
                  <a:cxn ang="0">
                    <a:pos x="16" y="3"/>
                  </a:cxn>
                  <a:cxn ang="0">
                    <a:pos x="13" y="4"/>
                  </a:cxn>
                  <a:cxn ang="0">
                    <a:pos x="10" y="6"/>
                  </a:cxn>
                  <a:cxn ang="0">
                    <a:pos x="9" y="9"/>
                  </a:cxn>
                  <a:cxn ang="0">
                    <a:pos x="6" y="13"/>
                  </a:cxn>
                  <a:cxn ang="0">
                    <a:pos x="3" y="17"/>
                  </a:cxn>
                  <a:cxn ang="0">
                    <a:pos x="2" y="21"/>
                  </a:cxn>
                  <a:cxn ang="0">
                    <a:pos x="2" y="22"/>
                  </a:cxn>
                  <a:cxn ang="0">
                    <a:pos x="2" y="24"/>
                  </a:cxn>
                  <a:cxn ang="0">
                    <a:pos x="2" y="25"/>
                  </a:cxn>
                  <a:cxn ang="0">
                    <a:pos x="3" y="29"/>
                  </a:cxn>
                  <a:cxn ang="0">
                    <a:pos x="6" y="31"/>
                  </a:cxn>
                  <a:cxn ang="0">
                    <a:pos x="11" y="31"/>
                  </a:cxn>
                  <a:cxn ang="0">
                    <a:pos x="17" y="28"/>
                  </a:cxn>
                  <a:cxn ang="0">
                    <a:pos x="22" y="22"/>
                  </a:cxn>
                  <a:cxn ang="0">
                    <a:pos x="20" y="28"/>
                  </a:cxn>
                  <a:cxn ang="0">
                    <a:pos x="14" y="32"/>
                  </a:cxn>
                  <a:cxn ang="0">
                    <a:pos x="7" y="34"/>
                  </a:cxn>
                  <a:cxn ang="0">
                    <a:pos x="4" y="32"/>
                  </a:cxn>
                  <a:cxn ang="0">
                    <a:pos x="3" y="32"/>
                  </a:cxn>
                  <a:cxn ang="0">
                    <a:pos x="2" y="31"/>
                  </a:cxn>
                  <a:cxn ang="0">
                    <a:pos x="0" y="28"/>
                  </a:cxn>
                  <a:cxn ang="0">
                    <a:pos x="0" y="25"/>
                  </a:cxn>
                  <a:cxn ang="0">
                    <a:pos x="0" y="24"/>
                  </a:cxn>
                  <a:cxn ang="0">
                    <a:pos x="0" y="22"/>
                  </a:cxn>
                  <a:cxn ang="0">
                    <a:pos x="0" y="21"/>
                  </a:cxn>
                  <a:cxn ang="0">
                    <a:pos x="2" y="16"/>
                  </a:cxn>
                  <a:cxn ang="0">
                    <a:pos x="3" y="11"/>
                  </a:cxn>
                  <a:cxn ang="0">
                    <a:pos x="7" y="7"/>
                  </a:cxn>
                  <a:cxn ang="0">
                    <a:pos x="10" y="4"/>
                  </a:cxn>
                  <a:cxn ang="0">
                    <a:pos x="13" y="3"/>
                  </a:cxn>
                  <a:cxn ang="0">
                    <a:pos x="16" y="2"/>
                  </a:cxn>
                  <a:cxn ang="0">
                    <a:pos x="18" y="2"/>
                  </a:cxn>
                  <a:cxn ang="0">
                    <a:pos x="21" y="0"/>
                  </a:cxn>
                  <a:cxn ang="0">
                    <a:pos x="24" y="2"/>
                  </a:cxn>
                  <a:cxn ang="0">
                    <a:pos x="25" y="3"/>
                  </a:cxn>
                  <a:cxn ang="0">
                    <a:pos x="25" y="4"/>
                  </a:cxn>
                  <a:cxn ang="0">
                    <a:pos x="25" y="6"/>
                  </a:cxn>
                  <a:cxn ang="0">
                    <a:pos x="25" y="7"/>
                  </a:cxn>
                </a:cxnLst>
                <a:rect l="0" t="0" r="r" b="b"/>
                <a:pathLst>
                  <a:path w="25" h="34">
                    <a:moveTo>
                      <a:pt x="25" y="7"/>
                    </a:moveTo>
                    <a:lnTo>
                      <a:pt x="25" y="9"/>
                    </a:lnTo>
                    <a:lnTo>
                      <a:pt x="24" y="9"/>
                    </a:lnTo>
                    <a:lnTo>
                      <a:pt x="24" y="10"/>
                    </a:lnTo>
                    <a:lnTo>
                      <a:pt x="22" y="11"/>
                    </a:lnTo>
                    <a:lnTo>
                      <a:pt x="22" y="11"/>
                    </a:lnTo>
                    <a:lnTo>
                      <a:pt x="21" y="13"/>
                    </a:lnTo>
                    <a:lnTo>
                      <a:pt x="20" y="13"/>
                    </a:lnTo>
                    <a:lnTo>
                      <a:pt x="18" y="14"/>
                    </a:lnTo>
                    <a:lnTo>
                      <a:pt x="17" y="14"/>
                    </a:lnTo>
                    <a:lnTo>
                      <a:pt x="16" y="14"/>
                    </a:lnTo>
                    <a:lnTo>
                      <a:pt x="16" y="16"/>
                    </a:lnTo>
                    <a:lnTo>
                      <a:pt x="14" y="16"/>
                    </a:lnTo>
                    <a:lnTo>
                      <a:pt x="13" y="16"/>
                    </a:lnTo>
                    <a:lnTo>
                      <a:pt x="13" y="16"/>
                    </a:lnTo>
                    <a:lnTo>
                      <a:pt x="11" y="16"/>
                    </a:lnTo>
                    <a:lnTo>
                      <a:pt x="10" y="16"/>
                    </a:lnTo>
                    <a:lnTo>
                      <a:pt x="10" y="16"/>
                    </a:lnTo>
                    <a:lnTo>
                      <a:pt x="10" y="16"/>
                    </a:lnTo>
                    <a:lnTo>
                      <a:pt x="10" y="16"/>
                    </a:lnTo>
                    <a:lnTo>
                      <a:pt x="10" y="16"/>
                    </a:lnTo>
                    <a:lnTo>
                      <a:pt x="10" y="16"/>
                    </a:lnTo>
                    <a:lnTo>
                      <a:pt x="10" y="16"/>
                    </a:lnTo>
                    <a:lnTo>
                      <a:pt x="10" y="16"/>
                    </a:lnTo>
                    <a:lnTo>
                      <a:pt x="9" y="16"/>
                    </a:lnTo>
                    <a:lnTo>
                      <a:pt x="11" y="13"/>
                    </a:lnTo>
                    <a:lnTo>
                      <a:pt x="11" y="13"/>
                    </a:lnTo>
                    <a:lnTo>
                      <a:pt x="11" y="13"/>
                    </a:lnTo>
                    <a:lnTo>
                      <a:pt x="11" y="13"/>
                    </a:lnTo>
                    <a:lnTo>
                      <a:pt x="11" y="13"/>
                    </a:lnTo>
                    <a:lnTo>
                      <a:pt x="11" y="14"/>
                    </a:lnTo>
                    <a:lnTo>
                      <a:pt x="11" y="14"/>
                    </a:lnTo>
                    <a:lnTo>
                      <a:pt x="11" y="14"/>
                    </a:lnTo>
                    <a:lnTo>
                      <a:pt x="11" y="14"/>
                    </a:lnTo>
                    <a:lnTo>
                      <a:pt x="13" y="14"/>
                    </a:lnTo>
                    <a:lnTo>
                      <a:pt x="13" y="13"/>
                    </a:lnTo>
                    <a:lnTo>
                      <a:pt x="14" y="13"/>
                    </a:lnTo>
                    <a:lnTo>
                      <a:pt x="14" y="13"/>
                    </a:lnTo>
                    <a:lnTo>
                      <a:pt x="16" y="13"/>
                    </a:lnTo>
                    <a:lnTo>
                      <a:pt x="17" y="13"/>
                    </a:lnTo>
                    <a:lnTo>
                      <a:pt x="17" y="13"/>
                    </a:lnTo>
                    <a:lnTo>
                      <a:pt x="18" y="11"/>
                    </a:lnTo>
                    <a:lnTo>
                      <a:pt x="20" y="11"/>
                    </a:lnTo>
                    <a:lnTo>
                      <a:pt x="20" y="10"/>
                    </a:lnTo>
                    <a:lnTo>
                      <a:pt x="21" y="10"/>
                    </a:lnTo>
                    <a:lnTo>
                      <a:pt x="21" y="9"/>
                    </a:lnTo>
                    <a:lnTo>
                      <a:pt x="22" y="9"/>
                    </a:lnTo>
                    <a:lnTo>
                      <a:pt x="22" y="9"/>
                    </a:lnTo>
                    <a:lnTo>
                      <a:pt x="22" y="7"/>
                    </a:lnTo>
                    <a:lnTo>
                      <a:pt x="24" y="7"/>
                    </a:lnTo>
                    <a:lnTo>
                      <a:pt x="24" y="6"/>
                    </a:lnTo>
                    <a:lnTo>
                      <a:pt x="24" y="6"/>
                    </a:lnTo>
                    <a:lnTo>
                      <a:pt x="24" y="6"/>
                    </a:lnTo>
                    <a:lnTo>
                      <a:pt x="24" y="6"/>
                    </a:lnTo>
                    <a:lnTo>
                      <a:pt x="24" y="6"/>
                    </a:lnTo>
                    <a:lnTo>
                      <a:pt x="24" y="6"/>
                    </a:lnTo>
                    <a:lnTo>
                      <a:pt x="24" y="4"/>
                    </a:lnTo>
                    <a:lnTo>
                      <a:pt x="24" y="4"/>
                    </a:lnTo>
                    <a:lnTo>
                      <a:pt x="24" y="4"/>
                    </a:lnTo>
                    <a:lnTo>
                      <a:pt x="24" y="4"/>
                    </a:lnTo>
                    <a:lnTo>
                      <a:pt x="24" y="3"/>
                    </a:lnTo>
                    <a:lnTo>
                      <a:pt x="22" y="3"/>
                    </a:lnTo>
                    <a:lnTo>
                      <a:pt x="22" y="3"/>
                    </a:lnTo>
                    <a:lnTo>
                      <a:pt x="22" y="3"/>
                    </a:lnTo>
                    <a:lnTo>
                      <a:pt x="21" y="3"/>
                    </a:lnTo>
                    <a:lnTo>
                      <a:pt x="21" y="3"/>
                    </a:lnTo>
                    <a:lnTo>
                      <a:pt x="20" y="3"/>
                    </a:lnTo>
                    <a:lnTo>
                      <a:pt x="20" y="3"/>
                    </a:lnTo>
                    <a:lnTo>
                      <a:pt x="18" y="3"/>
                    </a:lnTo>
                    <a:lnTo>
                      <a:pt x="18" y="3"/>
                    </a:lnTo>
                    <a:lnTo>
                      <a:pt x="17" y="3"/>
                    </a:lnTo>
                    <a:lnTo>
                      <a:pt x="16" y="3"/>
                    </a:lnTo>
                    <a:lnTo>
                      <a:pt x="14" y="4"/>
                    </a:lnTo>
                    <a:lnTo>
                      <a:pt x="14" y="4"/>
                    </a:lnTo>
                    <a:lnTo>
                      <a:pt x="13" y="4"/>
                    </a:lnTo>
                    <a:lnTo>
                      <a:pt x="13" y="6"/>
                    </a:lnTo>
                    <a:lnTo>
                      <a:pt x="11" y="6"/>
                    </a:lnTo>
                    <a:lnTo>
                      <a:pt x="10" y="6"/>
                    </a:lnTo>
                    <a:lnTo>
                      <a:pt x="10" y="7"/>
                    </a:lnTo>
                    <a:lnTo>
                      <a:pt x="9" y="9"/>
                    </a:lnTo>
                    <a:lnTo>
                      <a:pt x="9" y="9"/>
                    </a:lnTo>
                    <a:lnTo>
                      <a:pt x="7" y="10"/>
                    </a:lnTo>
                    <a:lnTo>
                      <a:pt x="6" y="11"/>
                    </a:lnTo>
                    <a:lnTo>
                      <a:pt x="6" y="13"/>
                    </a:lnTo>
                    <a:lnTo>
                      <a:pt x="4" y="14"/>
                    </a:lnTo>
                    <a:lnTo>
                      <a:pt x="4" y="16"/>
                    </a:lnTo>
                    <a:lnTo>
                      <a:pt x="3" y="17"/>
                    </a:lnTo>
                    <a:lnTo>
                      <a:pt x="3" y="18"/>
                    </a:lnTo>
                    <a:lnTo>
                      <a:pt x="3" y="20"/>
                    </a:lnTo>
                    <a:lnTo>
                      <a:pt x="2" y="21"/>
                    </a:lnTo>
                    <a:lnTo>
                      <a:pt x="2" y="21"/>
                    </a:lnTo>
                    <a:lnTo>
                      <a:pt x="2" y="22"/>
                    </a:lnTo>
                    <a:lnTo>
                      <a:pt x="2" y="22"/>
                    </a:lnTo>
                    <a:lnTo>
                      <a:pt x="2" y="22"/>
                    </a:lnTo>
                    <a:lnTo>
                      <a:pt x="2" y="22"/>
                    </a:lnTo>
                    <a:lnTo>
                      <a:pt x="2" y="24"/>
                    </a:lnTo>
                    <a:lnTo>
                      <a:pt x="2" y="24"/>
                    </a:lnTo>
                    <a:lnTo>
                      <a:pt x="2" y="24"/>
                    </a:lnTo>
                    <a:lnTo>
                      <a:pt x="2" y="25"/>
                    </a:lnTo>
                    <a:lnTo>
                      <a:pt x="2" y="27"/>
                    </a:lnTo>
                    <a:lnTo>
                      <a:pt x="3" y="28"/>
                    </a:lnTo>
                    <a:lnTo>
                      <a:pt x="3" y="29"/>
                    </a:lnTo>
                    <a:lnTo>
                      <a:pt x="4" y="29"/>
                    </a:lnTo>
                    <a:lnTo>
                      <a:pt x="6" y="31"/>
                    </a:lnTo>
                    <a:lnTo>
                      <a:pt x="6" y="31"/>
                    </a:lnTo>
                    <a:lnTo>
                      <a:pt x="7" y="31"/>
                    </a:lnTo>
                    <a:lnTo>
                      <a:pt x="10" y="31"/>
                    </a:lnTo>
                    <a:lnTo>
                      <a:pt x="11" y="31"/>
                    </a:lnTo>
                    <a:lnTo>
                      <a:pt x="13" y="29"/>
                    </a:lnTo>
                    <a:lnTo>
                      <a:pt x="16" y="29"/>
                    </a:lnTo>
                    <a:lnTo>
                      <a:pt x="17" y="28"/>
                    </a:lnTo>
                    <a:lnTo>
                      <a:pt x="18" y="27"/>
                    </a:lnTo>
                    <a:lnTo>
                      <a:pt x="21" y="24"/>
                    </a:lnTo>
                    <a:lnTo>
                      <a:pt x="22" y="22"/>
                    </a:lnTo>
                    <a:lnTo>
                      <a:pt x="24" y="24"/>
                    </a:lnTo>
                    <a:lnTo>
                      <a:pt x="22" y="27"/>
                    </a:lnTo>
                    <a:lnTo>
                      <a:pt x="20" y="28"/>
                    </a:lnTo>
                    <a:lnTo>
                      <a:pt x="18" y="29"/>
                    </a:lnTo>
                    <a:lnTo>
                      <a:pt x="16" y="31"/>
                    </a:lnTo>
                    <a:lnTo>
                      <a:pt x="14" y="32"/>
                    </a:lnTo>
                    <a:lnTo>
                      <a:pt x="11" y="32"/>
                    </a:lnTo>
                    <a:lnTo>
                      <a:pt x="10" y="34"/>
                    </a:lnTo>
                    <a:lnTo>
                      <a:pt x="7" y="34"/>
                    </a:lnTo>
                    <a:lnTo>
                      <a:pt x="7" y="34"/>
                    </a:lnTo>
                    <a:lnTo>
                      <a:pt x="6" y="34"/>
                    </a:lnTo>
                    <a:lnTo>
                      <a:pt x="4" y="32"/>
                    </a:lnTo>
                    <a:lnTo>
                      <a:pt x="4" y="32"/>
                    </a:lnTo>
                    <a:lnTo>
                      <a:pt x="3" y="32"/>
                    </a:lnTo>
                    <a:lnTo>
                      <a:pt x="3" y="32"/>
                    </a:lnTo>
                    <a:lnTo>
                      <a:pt x="3" y="31"/>
                    </a:lnTo>
                    <a:lnTo>
                      <a:pt x="2" y="31"/>
                    </a:lnTo>
                    <a:lnTo>
                      <a:pt x="2" y="31"/>
                    </a:lnTo>
                    <a:lnTo>
                      <a:pt x="2" y="29"/>
                    </a:lnTo>
                    <a:lnTo>
                      <a:pt x="0" y="29"/>
                    </a:lnTo>
                    <a:lnTo>
                      <a:pt x="0"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0" y="20"/>
                    </a:lnTo>
                    <a:lnTo>
                      <a:pt x="0" y="18"/>
                    </a:lnTo>
                    <a:lnTo>
                      <a:pt x="2" y="16"/>
                    </a:lnTo>
                    <a:lnTo>
                      <a:pt x="2" y="14"/>
                    </a:lnTo>
                    <a:lnTo>
                      <a:pt x="3" y="13"/>
                    </a:lnTo>
                    <a:lnTo>
                      <a:pt x="3" y="11"/>
                    </a:lnTo>
                    <a:lnTo>
                      <a:pt x="4" y="10"/>
                    </a:lnTo>
                    <a:lnTo>
                      <a:pt x="6" y="9"/>
                    </a:lnTo>
                    <a:lnTo>
                      <a:pt x="7" y="7"/>
                    </a:lnTo>
                    <a:lnTo>
                      <a:pt x="7" y="6"/>
                    </a:lnTo>
                    <a:lnTo>
                      <a:pt x="9" y="6"/>
                    </a:lnTo>
                    <a:lnTo>
                      <a:pt x="10" y="4"/>
                    </a:lnTo>
                    <a:lnTo>
                      <a:pt x="10" y="4"/>
                    </a:lnTo>
                    <a:lnTo>
                      <a:pt x="11" y="3"/>
                    </a:lnTo>
                    <a:lnTo>
                      <a:pt x="13" y="3"/>
                    </a:lnTo>
                    <a:lnTo>
                      <a:pt x="13" y="3"/>
                    </a:lnTo>
                    <a:lnTo>
                      <a:pt x="14" y="2"/>
                    </a:lnTo>
                    <a:lnTo>
                      <a:pt x="16" y="2"/>
                    </a:lnTo>
                    <a:lnTo>
                      <a:pt x="16" y="2"/>
                    </a:lnTo>
                    <a:lnTo>
                      <a:pt x="17" y="2"/>
                    </a:lnTo>
                    <a:lnTo>
                      <a:pt x="18" y="2"/>
                    </a:lnTo>
                    <a:lnTo>
                      <a:pt x="18" y="2"/>
                    </a:lnTo>
                    <a:lnTo>
                      <a:pt x="20" y="0"/>
                    </a:lnTo>
                    <a:lnTo>
                      <a:pt x="21" y="0"/>
                    </a:lnTo>
                    <a:lnTo>
                      <a:pt x="22" y="2"/>
                    </a:lnTo>
                    <a:lnTo>
                      <a:pt x="22" y="2"/>
                    </a:lnTo>
                    <a:lnTo>
                      <a:pt x="24" y="2"/>
                    </a:lnTo>
                    <a:lnTo>
                      <a:pt x="24" y="2"/>
                    </a:lnTo>
                    <a:lnTo>
                      <a:pt x="25" y="3"/>
                    </a:lnTo>
                    <a:lnTo>
                      <a:pt x="25" y="3"/>
                    </a:lnTo>
                    <a:lnTo>
                      <a:pt x="25" y="4"/>
                    </a:lnTo>
                    <a:lnTo>
                      <a:pt x="25" y="4"/>
                    </a:lnTo>
                    <a:lnTo>
                      <a:pt x="25" y="4"/>
                    </a:lnTo>
                    <a:lnTo>
                      <a:pt x="25" y="6"/>
                    </a:lnTo>
                    <a:lnTo>
                      <a:pt x="25" y="6"/>
                    </a:lnTo>
                    <a:lnTo>
                      <a:pt x="25" y="6"/>
                    </a:lnTo>
                    <a:lnTo>
                      <a:pt x="25" y="6"/>
                    </a:lnTo>
                    <a:lnTo>
                      <a:pt x="25" y="7"/>
                    </a:lnTo>
                    <a:lnTo>
                      <a:pt x="25" y="7"/>
                    </a:lnTo>
                    <a:lnTo>
                      <a:pt x="25" y="7"/>
                    </a:lnTo>
                  </a:path>
                </a:pathLst>
              </a:custGeom>
              <a:noFill/>
              <a:ln w="1">
                <a:solidFill>
                  <a:srgbClr val="1F1A17"/>
                </a:solidFill>
                <a:prstDash val="solid"/>
                <a:round/>
                <a:headEnd/>
                <a:tailEnd/>
              </a:ln>
            </p:spPr>
            <p:txBody>
              <a:bodyPr/>
              <a:lstStyle/>
              <a:p>
                <a:pPr>
                  <a:defRPr/>
                </a:pPr>
                <a:endParaRPr lang="en-US"/>
              </a:p>
            </p:txBody>
          </p:sp>
          <p:sp>
            <p:nvSpPr>
              <p:cNvPr id="408675" name="Freeform 99"/>
              <p:cNvSpPr>
                <a:spLocks/>
              </p:cNvSpPr>
              <p:nvPr/>
            </p:nvSpPr>
            <p:spPr bwMode="auto">
              <a:xfrm>
                <a:off x="2497" y="981"/>
                <a:ext cx="20" cy="32"/>
              </a:xfrm>
              <a:custGeom>
                <a:avLst/>
                <a:gdLst/>
                <a:ahLst/>
                <a:cxnLst>
                  <a:cxn ang="0">
                    <a:pos x="20" y="2"/>
                  </a:cxn>
                  <a:cxn ang="0">
                    <a:pos x="20" y="2"/>
                  </a:cxn>
                  <a:cxn ang="0">
                    <a:pos x="20" y="2"/>
                  </a:cxn>
                  <a:cxn ang="0">
                    <a:pos x="20" y="2"/>
                  </a:cxn>
                  <a:cxn ang="0">
                    <a:pos x="18" y="2"/>
                  </a:cxn>
                  <a:cxn ang="0">
                    <a:pos x="18" y="2"/>
                  </a:cxn>
                  <a:cxn ang="0">
                    <a:pos x="18" y="2"/>
                  </a:cxn>
                  <a:cxn ang="0">
                    <a:pos x="18" y="2"/>
                  </a:cxn>
                  <a:cxn ang="0">
                    <a:pos x="18" y="2"/>
                  </a:cxn>
                  <a:cxn ang="0">
                    <a:pos x="16" y="2"/>
                  </a:cxn>
                  <a:cxn ang="0">
                    <a:pos x="14" y="2"/>
                  </a:cxn>
                  <a:cxn ang="0">
                    <a:pos x="11" y="4"/>
                  </a:cxn>
                  <a:cxn ang="0">
                    <a:pos x="10" y="4"/>
                  </a:cxn>
                  <a:cxn ang="0">
                    <a:pos x="9" y="5"/>
                  </a:cxn>
                  <a:cxn ang="0">
                    <a:pos x="7" y="8"/>
                  </a:cxn>
                  <a:cxn ang="0">
                    <a:pos x="6" y="9"/>
                  </a:cxn>
                  <a:cxn ang="0">
                    <a:pos x="5" y="12"/>
                  </a:cxn>
                  <a:cxn ang="0">
                    <a:pos x="5" y="32"/>
                  </a:cxn>
                  <a:cxn ang="0">
                    <a:pos x="2" y="32"/>
                  </a:cxn>
                  <a:cxn ang="0">
                    <a:pos x="2" y="12"/>
                  </a:cxn>
                  <a:cxn ang="0">
                    <a:pos x="0" y="12"/>
                  </a:cxn>
                  <a:cxn ang="0">
                    <a:pos x="0" y="12"/>
                  </a:cxn>
                  <a:cxn ang="0">
                    <a:pos x="0" y="12"/>
                  </a:cxn>
                  <a:cxn ang="0">
                    <a:pos x="2" y="12"/>
                  </a:cxn>
                  <a:cxn ang="0">
                    <a:pos x="2" y="12"/>
                  </a:cxn>
                  <a:cxn ang="0">
                    <a:pos x="2" y="11"/>
                  </a:cxn>
                  <a:cxn ang="0">
                    <a:pos x="2" y="11"/>
                  </a:cxn>
                  <a:cxn ang="0">
                    <a:pos x="2" y="11"/>
                  </a:cxn>
                  <a:cxn ang="0">
                    <a:pos x="2" y="11"/>
                  </a:cxn>
                  <a:cxn ang="0">
                    <a:pos x="2" y="0"/>
                  </a:cxn>
                  <a:cxn ang="0">
                    <a:pos x="5" y="0"/>
                  </a:cxn>
                  <a:cxn ang="0">
                    <a:pos x="5" y="8"/>
                  </a:cxn>
                  <a:cxn ang="0">
                    <a:pos x="6" y="5"/>
                  </a:cxn>
                  <a:cxn ang="0">
                    <a:pos x="7" y="4"/>
                  </a:cxn>
                  <a:cxn ang="0">
                    <a:pos x="9" y="2"/>
                  </a:cxn>
                  <a:cxn ang="0">
                    <a:pos x="10" y="1"/>
                  </a:cxn>
                  <a:cxn ang="0">
                    <a:pos x="11" y="1"/>
                  </a:cxn>
                  <a:cxn ang="0">
                    <a:pos x="13" y="0"/>
                  </a:cxn>
                  <a:cxn ang="0">
                    <a:pos x="16" y="0"/>
                  </a:cxn>
                  <a:cxn ang="0">
                    <a:pos x="17" y="0"/>
                  </a:cxn>
                  <a:cxn ang="0">
                    <a:pos x="17" y="0"/>
                  </a:cxn>
                  <a:cxn ang="0">
                    <a:pos x="18" y="0"/>
                  </a:cxn>
                  <a:cxn ang="0">
                    <a:pos x="18" y="0"/>
                  </a:cxn>
                  <a:cxn ang="0">
                    <a:pos x="18" y="0"/>
                  </a:cxn>
                  <a:cxn ang="0">
                    <a:pos x="18" y="0"/>
                  </a:cxn>
                  <a:cxn ang="0">
                    <a:pos x="20" y="0"/>
                  </a:cxn>
                  <a:cxn ang="0">
                    <a:pos x="20" y="0"/>
                  </a:cxn>
                  <a:cxn ang="0">
                    <a:pos x="20" y="0"/>
                  </a:cxn>
                  <a:cxn ang="0">
                    <a:pos x="20" y="2"/>
                  </a:cxn>
                </a:cxnLst>
                <a:rect l="0" t="0" r="r" b="b"/>
                <a:pathLst>
                  <a:path w="20" h="32">
                    <a:moveTo>
                      <a:pt x="20" y="2"/>
                    </a:moveTo>
                    <a:lnTo>
                      <a:pt x="20" y="2"/>
                    </a:lnTo>
                    <a:lnTo>
                      <a:pt x="20" y="2"/>
                    </a:lnTo>
                    <a:lnTo>
                      <a:pt x="20" y="2"/>
                    </a:lnTo>
                    <a:lnTo>
                      <a:pt x="18" y="2"/>
                    </a:lnTo>
                    <a:lnTo>
                      <a:pt x="18" y="2"/>
                    </a:lnTo>
                    <a:lnTo>
                      <a:pt x="18" y="2"/>
                    </a:lnTo>
                    <a:lnTo>
                      <a:pt x="18" y="2"/>
                    </a:lnTo>
                    <a:lnTo>
                      <a:pt x="18" y="2"/>
                    </a:lnTo>
                    <a:lnTo>
                      <a:pt x="16" y="2"/>
                    </a:lnTo>
                    <a:lnTo>
                      <a:pt x="14" y="2"/>
                    </a:lnTo>
                    <a:lnTo>
                      <a:pt x="11" y="4"/>
                    </a:lnTo>
                    <a:lnTo>
                      <a:pt x="10" y="4"/>
                    </a:lnTo>
                    <a:lnTo>
                      <a:pt x="9" y="5"/>
                    </a:lnTo>
                    <a:lnTo>
                      <a:pt x="7" y="8"/>
                    </a:lnTo>
                    <a:lnTo>
                      <a:pt x="6" y="9"/>
                    </a:lnTo>
                    <a:lnTo>
                      <a:pt x="5" y="12"/>
                    </a:lnTo>
                    <a:lnTo>
                      <a:pt x="5" y="32"/>
                    </a:lnTo>
                    <a:lnTo>
                      <a:pt x="2" y="32"/>
                    </a:lnTo>
                    <a:lnTo>
                      <a:pt x="2" y="12"/>
                    </a:lnTo>
                    <a:lnTo>
                      <a:pt x="0" y="12"/>
                    </a:lnTo>
                    <a:lnTo>
                      <a:pt x="0" y="12"/>
                    </a:lnTo>
                    <a:lnTo>
                      <a:pt x="0" y="12"/>
                    </a:lnTo>
                    <a:lnTo>
                      <a:pt x="2" y="12"/>
                    </a:lnTo>
                    <a:lnTo>
                      <a:pt x="2" y="12"/>
                    </a:lnTo>
                    <a:lnTo>
                      <a:pt x="2" y="11"/>
                    </a:lnTo>
                    <a:lnTo>
                      <a:pt x="2" y="11"/>
                    </a:lnTo>
                    <a:lnTo>
                      <a:pt x="2" y="11"/>
                    </a:lnTo>
                    <a:lnTo>
                      <a:pt x="2" y="11"/>
                    </a:lnTo>
                    <a:lnTo>
                      <a:pt x="2" y="0"/>
                    </a:lnTo>
                    <a:lnTo>
                      <a:pt x="5" y="0"/>
                    </a:lnTo>
                    <a:lnTo>
                      <a:pt x="5" y="8"/>
                    </a:lnTo>
                    <a:lnTo>
                      <a:pt x="6" y="5"/>
                    </a:lnTo>
                    <a:lnTo>
                      <a:pt x="7" y="4"/>
                    </a:lnTo>
                    <a:lnTo>
                      <a:pt x="9" y="2"/>
                    </a:lnTo>
                    <a:lnTo>
                      <a:pt x="10" y="1"/>
                    </a:lnTo>
                    <a:lnTo>
                      <a:pt x="11" y="1"/>
                    </a:lnTo>
                    <a:lnTo>
                      <a:pt x="13" y="0"/>
                    </a:lnTo>
                    <a:lnTo>
                      <a:pt x="16" y="0"/>
                    </a:lnTo>
                    <a:lnTo>
                      <a:pt x="17" y="0"/>
                    </a:lnTo>
                    <a:lnTo>
                      <a:pt x="17" y="0"/>
                    </a:lnTo>
                    <a:lnTo>
                      <a:pt x="18" y="0"/>
                    </a:lnTo>
                    <a:lnTo>
                      <a:pt x="18" y="0"/>
                    </a:lnTo>
                    <a:lnTo>
                      <a:pt x="18" y="0"/>
                    </a:lnTo>
                    <a:lnTo>
                      <a:pt x="18" y="0"/>
                    </a:lnTo>
                    <a:lnTo>
                      <a:pt x="20" y="0"/>
                    </a:lnTo>
                    <a:lnTo>
                      <a:pt x="20" y="0"/>
                    </a:lnTo>
                    <a:lnTo>
                      <a:pt x="20" y="0"/>
                    </a:lnTo>
                    <a:lnTo>
                      <a:pt x="20" y="2"/>
                    </a:lnTo>
                  </a:path>
                </a:pathLst>
              </a:custGeom>
              <a:noFill/>
              <a:ln w="1">
                <a:solidFill>
                  <a:srgbClr val="1F1A17"/>
                </a:solidFill>
                <a:prstDash val="solid"/>
                <a:round/>
                <a:headEnd/>
                <a:tailEnd/>
              </a:ln>
            </p:spPr>
            <p:txBody>
              <a:bodyPr/>
              <a:lstStyle/>
              <a:p>
                <a:pPr>
                  <a:defRPr/>
                </a:pPr>
                <a:endParaRPr lang="en-US"/>
              </a:p>
            </p:txBody>
          </p:sp>
          <p:sp>
            <p:nvSpPr>
              <p:cNvPr id="408676" name="Freeform 100"/>
              <p:cNvSpPr>
                <a:spLocks/>
              </p:cNvSpPr>
              <p:nvPr/>
            </p:nvSpPr>
            <p:spPr bwMode="auto">
              <a:xfrm>
                <a:off x="2542" y="982"/>
                <a:ext cx="19" cy="7"/>
              </a:xfrm>
              <a:custGeom>
                <a:avLst/>
                <a:gdLst/>
                <a:ahLst/>
                <a:cxnLst>
                  <a:cxn ang="0">
                    <a:pos x="19" y="3"/>
                  </a:cxn>
                  <a:cxn ang="0">
                    <a:pos x="0" y="7"/>
                  </a:cxn>
                  <a:cxn ang="0">
                    <a:pos x="0" y="6"/>
                  </a:cxn>
                  <a:cxn ang="0">
                    <a:pos x="19" y="0"/>
                  </a:cxn>
                  <a:cxn ang="0">
                    <a:pos x="19" y="3"/>
                  </a:cxn>
                </a:cxnLst>
                <a:rect l="0" t="0" r="r" b="b"/>
                <a:pathLst>
                  <a:path w="19" h="7">
                    <a:moveTo>
                      <a:pt x="19" y="3"/>
                    </a:moveTo>
                    <a:lnTo>
                      <a:pt x="0" y="7"/>
                    </a:lnTo>
                    <a:lnTo>
                      <a:pt x="0" y="6"/>
                    </a:lnTo>
                    <a:lnTo>
                      <a:pt x="19" y="0"/>
                    </a:lnTo>
                    <a:lnTo>
                      <a:pt x="19" y="3"/>
                    </a:lnTo>
                  </a:path>
                </a:pathLst>
              </a:custGeom>
              <a:noFill/>
              <a:ln w="1">
                <a:solidFill>
                  <a:srgbClr val="1F1A17"/>
                </a:solidFill>
                <a:prstDash val="solid"/>
                <a:round/>
                <a:headEnd/>
                <a:tailEnd/>
              </a:ln>
            </p:spPr>
            <p:txBody>
              <a:bodyPr/>
              <a:lstStyle/>
              <a:p>
                <a:pPr>
                  <a:defRPr/>
                </a:pPr>
                <a:endParaRPr lang="en-US"/>
              </a:p>
            </p:txBody>
          </p:sp>
          <p:sp>
            <p:nvSpPr>
              <p:cNvPr id="408677" name="Freeform 101"/>
              <p:cNvSpPr>
                <a:spLocks/>
              </p:cNvSpPr>
              <p:nvPr/>
            </p:nvSpPr>
            <p:spPr bwMode="auto">
              <a:xfrm>
                <a:off x="2585" y="979"/>
                <a:ext cx="34" cy="34"/>
              </a:xfrm>
              <a:custGeom>
                <a:avLst/>
                <a:gdLst/>
                <a:ahLst/>
                <a:cxnLst>
                  <a:cxn ang="0">
                    <a:pos x="34" y="0"/>
                  </a:cxn>
                  <a:cxn ang="0">
                    <a:pos x="25" y="34"/>
                  </a:cxn>
                  <a:cxn ang="0">
                    <a:pos x="23" y="34"/>
                  </a:cxn>
                  <a:cxn ang="0">
                    <a:pos x="18" y="6"/>
                  </a:cxn>
                  <a:cxn ang="0">
                    <a:pos x="11" y="34"/>
                  </a:cxn>
                  <a:cxn ang="0">
                    <a:pos x="9" y="34"/>
                  </a:cxn>
                  <a:cxn ang="0">
                    <a:pos x="0" y="0"/>
                  </a:cxn>
                  <a:cxn ang="0">
                    <a:pos x="1" y="0"/>
                  </a:cxn>
                  <a:cxn ang="0">
                    <a:pos x="9" y="28"/>
                  </a:cxn>
                  <a:cxn ang="0">
                    <a:pos x="16" y="0"/>
                  </a:cxn>
                  <a:cxn ang="0">
                    <a:pos x="18" y="0"/>
                  </a:cxn>
                  <a:cxn ang="0">
                    <a:pos x="23" y="28"/>
                  </a:cxn>
                  <a:cxn ang="0">
                    <a:pos x="32" y="0"/>
                  </a:cxn>
                  <a:cxn ang="0">
                    <a:pos x="34" y="0"/>
                  </a:cxn>
                </a:cxnLst>
                <a:rect l="0" t="0" r="r" b="b"/>
                <a:pathLst>
                  <a:path w="34" h="34">
                    <a:moveTo>
                      <a:pt x="34" y="0"/>
                    </a:moveTo>
                    <a:lnTo>
                      <a:pt x="25" y="34"/>
                    </a:lnTo>
                    <a:lnTo>
                      <a:pt x="23" y="34"/>
                    </a:lnTo>
                    <a:lnTo>
                      <a:pt x="18" y="6"/>
                    </a:lnTo>
                    <a:lnTo>
                      <a:pt x="11" y="34"/>
                    </a:lnTo>
                    <a:lnTo>
                      <a:pt x="9" y="34"/>
                    </a:lnTo>
                    <a:lnTo>
                      <a:pt x="0" y="0"/>
                    </a:lnTo>
                    <a:lnTo>
                      <a:pt x="1" y="0"/>
                    </a:lnTo>
                    <a:lnTo>
                      <a:pt x="9" y="28"/>
                    </a:lnTo>
                    <a:lnTo>
                      <a:pt x="16" y="0"/>
                    </a:lnTo>
                    <a:lnTo>
                      <a:pt x="18" y="0"/>
                    </a:lnTo>
                    <a:lnTo>
                      <a:pt x="23" y="28"/>
                    </a:lnTo>
                    <a:lnTo>
                      <a:pt x="32" y="0"/>
                    </a:lnTo>
                    <a:lnTo>
                      <a:pt x="34" y="0"/>
                    </a:lnTo>
                  </a:path>
                </a:pathLst>
              </a:custGeom>
              <a:noFill/>
              <a:ln w="1">
                <a:solidFill>
                  <a:srgbClr val="1F1A17"/>
                </a:solidFill>
                <a:prstDash val="solid"/>
                <a:round/>
                <a:headEnd/>
                <a:tailEnd/>
              </a:ln>
            </p:spPr>
            <p:txBody>
              <a:bodyPr/>
              <a:lstStyle/>
              <a:p>
                <a:pPr>
                  <a:defRPr/>
                </a:pPr>
                <a:endParaRPr lang="en-US"/>
              </a:p>
            </p:txBody>
          </p:sp>
          <p:sp>
            <p:nvSpPr>
              <p:cNvPr id="408678" name="Rectangle 102"/>
              <p:cNvSpPr>
                <a:spLocks noChangeArrowheads="1"/>
              </p:cNvSpPr>
              <p:nvPr/>
            </p:nvSpPr>
            <p:spPr bwMode="auto">
              <a:xfrm>
                <a:off x="2628" y="972"/>
                <a:ext cx="2" cy="6"/>
              </a:xfrm>
              <a:prstGeom prst="rect">
                <a:avLst/>
              </a:prstGeom>
              <a:noFill/>
              <a:ln w="1">
                <a:solidFill>
                  <a:srgbClr val="1F1A17"/>
                </a:solidFill>
                <a:prstDash val="solid"/>
                <a:miter lim="800000"/>
                <a:headEnd/>
                <a:tailEnd/>
              </a:ln>
            </p:spPr>
            <p:txBody>
              <a:bodyPr/>
              <a:lstStyle/>
              <a:p>
                <a:pPr>
                  <a:defRPr/>
                </a:pPr>
                <a:endParaRPr lang="en-US"/>
              </a:p>
            </p:txBody>
          </p:sp>
          <p:sp>
            <p:nvSpPr>
              <p:cNvPr id="408679" name="Rectangle 103"/>
              <p:cNvSpPr>
                <a:spLocks noChangeArrowheads="1"/>
              </p:cNvSpPr>
              <p:nvPr/>
            </p:nvSpPr>
            <p:spPr bwMode="auto">
              <a:xfrm>
                <a:off x="2628" y="981"/>
                <a:ext cx="2" cy="32"/>
              </a:xfrm>
              <a:prstGeom prst="rect">
                <a:avLst/>
              </a:prstGeom>
              <a:noFill/>
              <a:ln w="1">
                <a:solidFill>
                  <a:srgbClr val="1F1A17"/>
                </a:solidFill>
                <a:prstDash val="solid"/>
                <a:miter lim="800000"/>
                <a:headEnd/>
                <a:tailEnd/>
              </a:ln>
            </p:spPr>
            <p:txBody>
              <a:bodyPr/>
              <a:lstStyle/>
              <a:p>
                <a:pPr>
                  <a:defRPr/>
                </a:pPr>
                <a:endParaRPr lang="en-US"/>
              </a:p>
            </p:txBody>
          </p:sp>
          <p:sp>
            <p:nvSpPr>
              <p:cNvPr id="408680" name="Freeform 104"/>
              <p:cNvSpPr>
                <a:spLocks/>
              </p:cNvSpPr>
              <p:nvPr/>
            </p:nvSpPr>
            <p:spPr bwMode="auto">
              <a:xfrm>
                <a:off x="2633" y="964"/>
                <a:ext cx="25" cy="49"/>
              </a:xfrm>
              <a:custGeom>
                <a:avLst/>
                <a:gdLst/>
                <a:ahLst/>
                <a:cxnLst>
                  <a:cxn ang="0">
                    <a:pos x="25" y="35"/>
                  </a:cxn>
                  <a:cxn ang="0">
                    <a:pos x="24" y="37"/>
                  </a:cxn>
                  <a:cxn ang="0">
                    <a:pos x="22" y="39"/>
                  </a:cxn>
                  <a:cxn ang="0">
                    <a:pos x="22" y="40"/>
                  </a:cxn>
                  <a:cxn ang="0">
                    <a:pos x="20" y="43"/>
                  </a:cxn>
                  <a:cxn ang="0">
                    <a:pos x="18" y="44"/>
                  </a:cxn>
                  <a:cxn ang="0">
                    <a:pos x="17" y="46"/>
                  </a:cxn>
                  <a:cxn ang="0">
                    <a:pos x="14" y="47"/>
                  </a:cxn>
                  <a:cxn ang="0">
                    <a:pos x="13" y="49"/>
                  </a:cxn>
                  <a:cxn ang="0">
                    <a:pos x="13" y="49"/>
                  </a:cxn>
                  <a:cxn ang="0">
                    <a:pos x="11" y="49"/>
                  </a:cxn>
                  <a:cxn ang="0">
                    <a:pos x="11" y="49"/>
                  </a:cxn>
                  <a:cxn ang="0">
                    <a:pos x="10" y="49"/>
                  </a:cxn>
                  <a:cxn ang="0">
                    <a:pos x="8" y="49"/>
                  </a:cxn>
                  <a:cxn ang="0">
                    <a:pos x="8" y="47"/>
                  </a:cxn>
                  <a:cxn ang="0">
                    <a:pos x="7" y="46"/>
                  </a:cxn>
                  <a:cxn ang="0">
                    <a:pos x="7" y="44"/>
                  </a:cxn>
                  <a:cxn ang="0">
                    <a:pos x="7" y="44"/>
                  </a:cxn>
                  <a:cxn ang="0">
                    <a:pos x="7" y="43"/>
                  </a:cxn>
                  <a:cxn ang="0">
                    <a:pos x="7" y="42"/>
                  </a:cxn>
                  <a:cxn ang="0">
                    <a:pos x="7" y="24"/>
                  </a:cxn>
                  <a:cxn ang="0">
                    <a:pos x="0" y="24"/>
                  </a:cxn>
                  <a:cxn ang="0">
                    <a:pos x="7" y="0"/>
                  </a:cxn>
                  <a:cxn ang="0">
                    <a:pos x="8" y="19"/>
                  </a:cxn>
                  <a:cxn ang="0">
                    <a:pos x="20" y="18"/>
                  </a:cxn>
                  <a:cxn ang="0">
                    <a:pos x="8" y="40"/>
                  </a:cxn>
                  <a:cxn ang="0">
                    <a:pos x="8" y="42"/>
                  </a:cxn>
                  <a:cxn ang="0">
                    <a:pos x="8" y="43"/>
                  </a:cxn>
                  <a:cxn ang="0">
                    <a:pos x="8" y="44"/>
                  </a:cxn>
                  <a:cxn ang="0">
                    <a:pos x="8" y="44"/>
                  </a:cxn>
                  <a:cxn ang="0">
                    <a:pos x="10" y="44"/>
                  </a:cxn>
                  <a:cxn ang="0">
                    <a:pos x="10" y="46"/>
                  </a:cxn>
                  <a:cxn ang="0">
                    <a:pos x="10" y="46"/>
                  </a:cxn>
                  <a:cxn ang="0">
                    <a:pos x="11" y="46"/>
                  </a:cxn>
                  <a:cxn ang="0">
                    <a:pos x="11" y="46"/>
                  </a:cxn>
                  <a:cxn ang="0">
                    <a:pos x="13" y="46"/>
                  </a:cxn>
                  <a:cxn ang="0">
                    <a:pos x="13" y="46"/>
                  </a:cxn>
                  <a:cxn ang="0">
                    <a:pos x="13" y="46"/>
                  </a:cxn>
                  <a:cxn ang="0">
                    <a:pos x="14" y="44"/>
                  </a:cxn>
                  <a:cxn ang="0">
                    <a:pos x="17" y="44"/>
                  </a:cxn>
                  <a:cxn ang="0">
                    <a:pos x="18" y="42"/>
                  </a:cxn>
                  <a:cxn ang="0">
                    <a:pos x="20" y="40"/>
                  </a:cxn>
                  <a:cxn ang="0">
                    <a:pos x="21" y="39"/>
                  </a:cxn>
                  <a:cxn ang="0">
                    <a:pos x="21" y="37"/>
                  </a:cxn>
                  <a:cxn ang="0">
                    <a:pos x="22" y="36"/>
                  </a:cxn>
                  <a:cxn ang="0">
                    <a:pos x="22" y="35"/>
                  </a:cxn>
                </a:cxnLst>
                <a:rect l="0" t="0" r="r" b="b"/>
                <a:pathLst>
                  <a:path w="25" h="49">
                    <a:moveTo>
                      <a:pt x="25" y="35"/>
                    </a:moveTo>
                    <a:lnTo>
                      <a:pt x="25" y="35"/>
                    </a:lnTo>
                    <a:lnTo>
                      <a:pt x="24" y="36"/>
                    </a:lnTo>
                    <a:lnTo>
                      <a:pt x="24" y="37"/>
                    </a:lnTo>
                    <a:lnTo>
                      <a:pt x="24" y="37"/>
                    </a:lnTo>
                    <a:lnTo>
                      <a:pt x="22" y="39"/>
                    </a:lnTo>
                    <a:lnTo>
                      <a:pt x="22" y="39"/>
                    </a:lnTo>
                    <a:lnTo>
                      <a:pt x="22" y="40"/>
                    </a:lnTo>
                    <a:lnTo>
                      <a:pt x="21" y="42"/>
                    </a:lnTo>
                    <a:lnTo>
                      <a:pt x="20" y="43"/>
                    </a:lnTo>
                    <a:lnTo>
                      <a:pt x="20" y="43"/>
                    </a:lnTo>
                    <a:lnTo>
                      <a:pt x="18" y="44"/>
                    </a:lnTo>
                    <a:lnTo>
                      <a:pt x="17" y="46"/>
                    </a:lnTo>
                    <a:lnTo>
                      <a:pt x="17" y="46"/>
                    </a:lnTo>
                    <a:lnTo>
                      <a:pt x="15" y="47"/>
                    </a:lnTo>
                    <a:lnTo>
                      <a:pt x="14" y="47"/>
                    </a:lnTo>
                    <a:lnTo>
                      <a:pt x="14" y="47"/>
                    </a:lnTo>
                    <a:lnTo>
                      <a:pt x="13" y="49"/>
                    </a:lnTo>
                    <a:lnTo>
                      <a:pt x="13" y="49"/>
                    </a:lnTo>
                    <a:lnTo>
                      <a:pt x="13" y="49"/>
                    </a:lnTo>
                    <a:lnTo>
                      <a:pt x="13" y="49"/>
                    </a:lnTo>
                    <a:lnTo>
                      <a:pt x="11" y="49"/>
                    </a:lnTo>
                    <a:lnTo>
                      <a:pt x="11" y="49"/>
                    </a:lnTo>
                    <a:lnTo>
                      <a:pt x="11" y="49"/>
                    </a:lnTo>
                    <a:lnTo>
                      <a:pt x="11" y="49"/>
                    </a:lnTo>
                    <a:lnTo>
                      <a:pt x="10" y="49"/>
                    </a:lnTo>
                    <a:lnTo>
                      <a:pt x="10" y="49"/>
                    </a:lnTo>
                    <a:lnTo>
                      <a:pt x="8" y="49"/>
                    </a:lnTo>
                    <a:lnTo>
                      <a:pt x="8" y="47"/>
                    </a:lnTo>
                    <a:lnTo>
                      <a:pt x="8" y="47"/>
                    </a:lnTo>
                    <a:lnTo>
                      <a:pt x="8" y="47"/>
                    </a:lnTo>
                    <a:lnTo>
                      <a:pt x="7" y="46"/>
                    </a:lnTo>
                    <a:lnTo>
                      <a:pt x="7" y="46"/>
                    </a:lnTo>
                    <a:lnTo>
                      <a:pt x="7" y="44"/>
                    </a:lnTo>
                    <a:lnTo>
                      <a:pt x="7" y="44"/>
                    </a:lnTo>
                    <a:lnTo>
                      <a:pt x="7" y="44"/>
                    </a:lnTo>
                    <a:lnTo>
                      <a:pt x="7" y="43"/>
                    </a:lnTo>
                    <a:lnTo>
                      <a:pt x="7" y="43"/>
                    </a:lnTo>
                    <a:lnTo>
                      <a:pt x="7" y="42"/>
                    </a:lnTo>
                    <a:lnTo>
                      <a:pt x="7" y="42"/>
                    </a:lnTo>
                    <a:lnTo>
                      <a:pt x="7" y="40"/>
                    </a:lnTo>
                    <a:lnTo>
                      <a:pt x="7" y="24"/>
                    </a:lnTo>
                    <a:lnTo>
                      <a:pt x="0" y="26"/>
                    </a:lnTo>
                    <a:lnTo>
                      <a:pt x="0" y="24"/>
                    </a:lnTo>
                    <a:lnTo>
                      <a:pt x="7" y="21"/>
                    </a:lnTo>
                    <a:lnTo>
                      <a:pt x="7" y="0"/>
                    </a:lnTo>
                    <a:lnTo>
                      <a:pt x="8" y="0"/>
                    </a:lnTo>
                    <a:lnTo>
                      <a:pt x="8" y="19"/>
                    </a:lnTo>
                    <a:lnTo>
                      <a:pt x="20" y="15"/>
                    </a:lnTo>
                    <a:lnTo>
                      <a:pt x="20" y="18"/>
                    </a:lnTo>
                    <a:lnTo>
                      <a:pt x="8" y="22"/>
                    </a:lnTo>
                    <a:lnTo>
                      <a:pt x="8" y="40"/>
                    </a:lnTo>
                    <a:lnTo>
                      <a:pt x="8" y="42"/>
                    </a:lnTo>
                    <a:lnTo>
                      <a:pt x="8" y="42"/>
                    </a:lnTo>
                    <a:lnTo>
                      <a:pt x="8" y="43"/>
                    </a:lnTo>
                    <a:lnTo>
                      <a:pt x="8" y="43"/>
                    </a:lnTo>
                    <a:lnTo>
                      <a:pt x="8" y="43"/>
                    </a:lnTo>
                    <a:lnTo>
                      <a:pt x="8" y="44"/>
                    </a:lnTo>
                    <a:lnTo>
                      <a:pt x="8" y="44"/>
                    </a:lnTo>
                    <a:lnTo>
                      <a:pt x="8" y="44"/>
                    </a:lnTo>
                    <a:lnTo>
                      <a:pt x="10" y="44"/>
                    </a:lnTo>
                    <a:lnTo>
                      <a:pt x="10" y="44"/>
                    </a:lnTo>
                    <a:lnTo>
                      <a:pt x="10" y="46"/>
                    </a:lnTo>
                    <a:lnTo>
                      <a:pt x="10" y="46"/>
                    </a:lnTo>
                    <a:lnTo>
                      <a:pt x="10" y="46"/>
                    </a:lnTo>
                    <a:lnTo>
                      <a:pt x="10" y="46"/>
                    </a:lnTo>
                    <a:lnTo>
                      <a:pt x="11" y="46"/>
                    </a:lnTo>
                    <a:lnTo>
                      <a:pt x="11" y="46"/>
                    </a:lnTo>
                    <a:lnTo>
                      <a:pt x="11" y="46"/>
                    </a:lnTo>
                    <a:lnTo>
                      <a:pt x="11" y="46"/>
                    </a:lnTo>
                    <a:lnTo>
                      <a:pt x="11" y="46"/>
                    </a:lnTo>
                    <a:lnTo>
                      <a:pt x="13" y="46"/>
                    </a:lnTo>
                    <a:lnTo>
                      <a:pt x="13" y="46"/>
                    </a:lnTo>
                    <a:lnTo>
                      <a:pt x="13" y="46"/>
                    </a:lnTo>
                    <a:lnTo>
                      <a:pt x="13" y="46"/>
                    </a:lnTo>
                    <a:lnTo>
                      <a:pt x="13" y="46"/>
                    </a:lnTo>
                    <a:lnTo>
                      <a:pt x="14" y="46"/>
                    </a:lnTo>
                    <a:lnTo>
                      <a:pt x="14" y="44"/>
                    </a:lnTo>
                    <a:lnTo>
                      <a:pt x="15" y="44"/>
                    </a:lnTo>
                    <a:lnTo>
                      <a:pt x="17" y="44"/>
                    </a:lnTo>
                    <a:lnTo>
                      <a:pt x="17" y="43"/>
                    </a:lnTo>
                    <a:lnTo>
                      <a:pt x="18" y="42"/>
                    </a:lnTo>
                    <a:lnTo>
                      <a:pt x="18" y="42"/>
                    </a:lnTo>
                    <a:lnTo>
                      <a:pt x="20" y="40"/>
                    </a:lnTo>
                    <a:lnTo>
                      <a:pt x="20" y="39"/>
                    </a:lnTo>
                    <a:lnTo>
                      <a:pt x="21" y="39"/>
                    </a:lnTo>
                    <a:lnTo>
                      <a:pt x="21" y="37"/>
                    </a:lnTo>
                    <a:lnTo>
                      <a:pt x="21" y="37"/>
                    </a:lnTo>
                    <a:lnTo>
                      <a:pt x="22" y="36"/>
                    </a:lnTo>
                    <a:lnTo>
                      <a:pt x="22" y="36"/>
                    </a:lnTo>
                    <a:lnTo>
                      <a:pt x="22" y="35"/>
                    </a:lnTo>
                    <a:lnTo>
                      <a:pt x="22" y="35"/>
                    </a:lnTo>
                    <a:lnTo>
                      <a:pt x="25" y="35"/>
                    </a:lnTo>
                  </a:path>
                </a:pathLst>
              </a:custGeom>
              <a:noFill/>
              <a:ln w="1">
                <a:solidFill>
                  <a:srgbClr val="1F1A17"/>
                </a:solidFill>
                <a:prstDash val="solid"/>
                <a:round/>
                <a:headEnd/>
                <a:tailEnd/>
              </a:ln>
            </p:spPr>
            <p:txBody>
              <a:bodyPr/>
              <a:lstStyle/>
              <a:p>
                <a:pPr>
                  <a:defRPr/>
                </a:pPr>
                <a:endParaRPr lang="en-US"/>
              </a:p>
            </p:txBody>
          </p:sp>
          <p:sp>
            <p:nvSpPr>
              <p:cNvPr id="408681" name="Freeform 105"/>
              <p:cNvSpPr>
                <a:spLocks/>
              </p:cNvSpPr>
              <p:nvPr/>
            </p:nvSpPr>
            <p:spPr bwMode="auto">
              <a:xfrm>
                <a:off x="2658" y="957"/>
                <a:ext cx="22" cy="56"/>
              </a:xfrm>
              <a:custGeom>
                <a:avLst/>
                <a:gdLst/>
                <a:ahLst/>
                <a:cxnLst>
                  <a:cxn ang="0">
                    <a:pos x="19" y="56"/>
                  </a:cxn>
                  <a:cxn ang="0">
                    <a:pos x="19" y="31"/>
                  </a:cxn>
                  <a:cxn ang="0">
                    <a:pos x="19" y="29"/>
                  </a:cxn>
                  <a:cxn ang="0">
                    <a:pos x="19" y="29"/>
                  </a:cxn>
                  <a:cxn ang="0">
                    <a:pos x="19" y="28"/>
                  </a:cxn>
                  <a:cxn ang="0">
                    <a:pos x="19" y="28"/>
                  </a:cxn>
                  <a:cxn ang="0">
                    <a:pos x="19" y="26"/>
                  </a:cxn>
                  <a:cxn ang="0">
                    <a:pos x="19" y="26"/>
                  </a:cxn>
                  <a:cxn ang="0">
                    <a:pos x="19" y="26"/>
                  </a:cxn>
                  <a:cxn ang="0">
                    <a:pos x="18" y="26"/>
                  </a:cxn>
                  <a:cxn ang="0">
                    <a:pos x="17" y="26"/>
                  </a:cxn>
                  <a:cxn ang="0">
                    <a:pos x="15" y="28"/>
                  </a:cxn>
                  <a:cxn ang="0">
                    <a:pos x="13" y="29"/>
                  </a:cxn>
                  <a:cxn ang="0">
                    <a:pos x="11" y="32"/>
                  </a:cxn>
                  <a:cxn ang="0">
                    <a:pos x="8" y="35"/>
                  </a:cxn>
                  <a:cxn ang="0">
                    <a:pos x="7" y="38"/>
                  </a:cxn>
                  <a:cxn ang="0">
                    <a:pos x="4" y="40"/>
                  </a:cxn>
                  <a:cxn ang="0">
                    <a:pos x="3" y="56"/>
                  </a:cxn>
                  <a:cxn ang="0">
                    <a:pos x="1" y="43"/>
                  </a:cxn>
                  <a:cxn ang="0">
                    <a:pos x="0" y="43"/>
                  </a:cxn>
                  <a:cxn ang="0">
                    <a:pos x="1" y="43"/>
                  </a:cxn>
                  <a:cxn ang="0">
                    <a:pos x="1" y="42"/>
                  </a:cxn>
                  <a:cxn ang="0">
                    <a:pos x="1" y="42"/>
                  </a:cxn>
                  <a:cxn ang="0">
                    <a:pos x="1" y="0"/>
                  </a:cxn>
                  <a:cxn ang="0">
                    <a:pos x="3" y="38"/>
                  </a:cxn>
                  <a:cxn ang="0">
                    <a:pos x="6" y="35"/>
                  </a:cxn>
                  <a:cxn ang="0">
                    <a:pos x="7" y="33"/>
                  </a:cxn>
                  <a:cxn ang="0">
                    <a:pos x="8" y="31"/>
                  </a:cxn>
                  <a:cxn ang="0">
                    <a:pos x="11" y="29"/>
                  </a:cxn>
                  <a:cxn ang="0">
                    <a:pos x="14" y="26"/>
                  </a:cxn>
                  <a:cxn ang="0">
                    <a:pos x="15" y="25"/>
                  </a:cxn>
                  <a:cxn ang="0">
                    <a:pos x="18" y="24"/>
                  </a:cxn>
                  <a:cxn ang="0">
                    <a:pos x="19" y="24"/>
                  </a:cxn>
                  <a:cxn ang="0">
                    <a:pos x="21" y="24"/>
                  </a:cxn>
                  <a:cxn ang="0">
                    <a:pos x="21" y="24"/>
                  </a:cxn>
                  <a:cxn ang="0">
                    <a:pos x="22" y="25"/>
                  </a:cxn>
                  <a:cxn ang="0">
                    <a:pos x="22" y="26"/>
                  </a:cxn>
                  <a:cxn ang="0">
                    <a:pos x="22" y="26"/>
                  </a:cxn>
                  <a:cxn ang="0">
                    <a:pos x="22" y="28"/>
                  </a:cxn>
                  <a:cxn ang="0">
                    <a:pos x="22" y="29"/>
                  </a:cxn>
                  <a:cxn ang="0">
                    <a:pos x="22" y="32"/>
                  </a:cxn>
                </a:cxnLst>
                <a:rect l="0" t="0" r="r" b="b"/>
                <a:pathLst>
                  <a:path w="22" h="56">
                    <a:moveTo>
                      <a:pt x="22" y="56"/>
                    </a:moveTo>
                    <a:lnTo>
                      <a:pt x="19" y="56"/>
                    </a:lnTo>
                    <a:lnTo>
                      <a:pt x="19" y="32"/>
                    </a:lnTo>
                    <a:lnTo>
                      <a:pt x="19" y="31"/>
                    </a:lnTo>
                    <a:lnTo>
                      <a:pt x="19" y="31"/>
                    </a:lnTo>
                    <a:lnTo>
                      <a:pt x="19" y="29"/>
                    </a:lnTo>
                    <a:lnTo>
                      <a:pt x="19" y="29"/>
                    </a:lnTo>
                    <a:lnTo>
                      <a:pt x="19" y="29"/>
                    </a:lnTo>
                    <a:lnTo>
                      <a:pt x="19" y="29"/>
                    </a:lnTo>
                    <a:lnTo>
                      <a:pt x="19" y="28"/>
                    </a:lnTo>
                    <a:lnTo>
                      <a:pt x="19" y="28"/>
                    </a:lnTo>
                    <a:lnTo>
                      <a:pt x="19" y="28"/>
                    </a:lnTo>
                    <a:lnTo>
                      <a:pt x="19" y="28"/>
                    </a:lnTo>
                    <a:lnTo>
                      <a:pt x="19" y="26"/>
                    </a:lnTo>
                    <a:lnTo>
                      <a:pt x="19" y="26"/>
                    </a:lnTo>
                    <a:lnTo>
                      <a:pt x="19" y="26"/>
                    </a:lnTo>
                    <a:lnTo>
                      <a:pt x="19" y="26"/>
                    </a:lnTo>
                    <a:lnTo>
                      <a:pt x="19" y="26"/>
                    </a:lnTo>
                    <a:lnTo>
                      <a:pt x="18" y="26"/>
                    </a:lnTo>
                    <a:lnTo>
                      <a:pt x="18" y="26"/>
                    </a:lnTo>
                    <a:lnTo>
                      <a:pt x="17" y="26"/>
                    </a:lnTo>
                    <a:lnTo>
                      <a:pt x="17" y="26"/>
                    </a:lnTo>
                    <a:lnTo>
                      <a:pt x="15" y="28"/>
                    </a:lnTo>
                    <a:lnTo>
                      <a:pt x="15" y="28"/>
                    </a:lnTo>
                    <a:lnTo>
                      <a:pt x="14" y="29"/>
                    </a:lnTo>
                    <a:lnTo>
                      <a:pt x="13" y="29"/>
                    </a:lnTo>
                    <a:lnTo>
                      <a:pt x="13" y="31"/>
                    </a:lnTo>
                    <a:lnTo>
                      <a:pt x="11" y="32"/>
                    </a:lnTo>
                    <a:lnTo>
                      <a:pt x="10" y="33"/>
                    </a:lnTo>
                    <a:lnTo>
                      <a:pt x="8" y="35"/>
                    </a:lnTo>
                    <a:lnTo>
                      <a:pt x="7" y="36"/>
                    </a:lnTo>
                    <a:lnTo>
                      <a:pt x="7" y="38"/>
                    </a:lnTo>
                    <a:lnTo>
                      <a:pt x="6" y="39"/>
                    </a:lnTo>
                    <a:lnTo>
                      <a:pt x="4" y="40"/>
                    </a:lnTo>
                    <a:lnTo>
                      <a:pt x="3" y="43"/>
                    </a:lnTo>
                    <a:lnTo>
                      <a:pt x="3" y="56"/>
                    </a:lnTo>
                    <a:lnTo>
                      <a:pt x="1" y="56"/>
                    </a:lnTo>
                    <a:lnTo>
                      <a:pt x="1" y="43"/>
                    </a:lnTo>
                    <a:lnTo>
                      <a:pt x="0" y="43"/>
                    </a:lnTo>
                    <a:lnTo>
                      <a:pt x="0" y="43"/>
                    </a:lnTo>
                    <a:lnTo>
                      <a:pt x="1" y="43"/>
                    </a:lnTo>
                    <a:lnTo>
                      <a:pt x="1" y="43"/>
                    </a:lnTo>
                    <a:lnTo>
                      <a:pt x="1" y="43"/>
                    </a:lnTo>
                    <a:lnTo>
                      <a:pt x="1" y="42"/>
                    </a:lnTo>
                    <a:lnTo>
                      <a:pt x="1" y="42"/>
                    </a:lnTo>
                    <a:lnTo>
                      <a:pt x="1" y="42"/>
                    </a:lnTo>
                    <a:lnTo>
                      <a:pt x="1" y="42"/>
                    </a:lnTo>
                    <a:lnTo>
                      <a:pt x="1" y="0"/>
                    </a:lnTo>
                    <a:lnTo>
                      <a:pt x="3" y="0"/>
                    </a:lnTo>
                    <a:lnTo>
                      <a:pt x="3" y="38"/>
                    </a:lnTo>
                    <a:lnTo>
                      <a:pt x="4" y="36"/>
                    </a:lnTo>
                    <a:lnTo>
                      <a:pt x="6" y="35"/>
                    </a:lnTo>
                    <a:lnTo>
                      <a:pt x="6" y="33"/>
                    </a:lnTo>
                    <a:lnTo>
                      <a:pt x="7" y="33"/>
                    </a:lnTo>
                    <a:lnTo>
                      <a:pt x="8" y="32"/>
                    </a:lnTo>
                    <a:lnTo>
                      <a:pt x="8" y="31"/>
                    </a:lnTo>
                    <a:lnTo>
                      <a:pt x="10" y="29"/>
                    </a:lnTo>
                    <a:lnTo>
                      <a:pt x="11" y="29"/>
                    </a:lnTo>
                    <a:lnTo>
                      <a:pt x="13" y="28"/>
                    </a:lnTo>
                    <a:lnTo>
                      <a:pt x="14" y="26"/>
                    </a:lnTo>
                    <a:lnTo>
                      <a:pt x="14" y="25"/>
                    </a:lnTo>
                    <a:lnTo>
                      <a:pt x="15" y="25"/>
                    </a:lnTo>
                    <a:lnTo>
                      <a:pt x="17" y="24"/>
                    </a:lnTo>
                    <a:lnTo>
                      <a:pt x="18" y="24"/>
                    </a:lnTo>
                    <a:lnTo>
                      <a:pt x="18" y="24"/>
                    </a:lnTo>
                    <a:lnTo>
                      <a:pt x="19" y="24"/>
                    </a:lnTo>
                    <a:lnTo>
                      <a:pt x="19" y="24"/>
                    </a:lnTo>
                    <a:lnTo>
                      <a:pt x="21" y="24"/>
                    </a:lnTo>
                    <a:lnTo>
                      <a:pt x="21" y="24"/>
                    </a:lnTo>
                    <a:lnTo>
                      <a:pt x="21" y="24"/>
                    </a:lnTo>
                    <a:lnTo>
                      <a:pt x="21" y="25"/>
                    </a:lnTo>
                    <a:lnTo>
                      <a:pt x="22" y="25"/>
                    </a:lnTo>
                    <a:lnTo>
                      <a:pt x="22" y="25"/>
                    </a:lnTo>
                    <a:lnTo>
                      <a:pt x="22" y="26"/>
                    </a:lnTo>
                    <a:lnTo>
                      <a:pt x="22" y="26"/>
                    </a:lnTo>
                    <a:lnTo>
                      <a:pt x="22" y="26"/>
                    </a:lnTo>
                    <a:lnTo>
                      <a:pt x="22" y="28"/>
                    </a:lnTo>
                    <a:lnTo>
                      <a:pt x="22" y="28"/>
                    </a:lnTo>
                    <a:lnTo>
                      <a:pt x="22" y="29"/>
                    </a:lnTo>
                    <a:lnTo>
                      <a:pt x="22" y="29"/>
                    </a:lnTo>
                    <a:lnTo>
                      <a:pt x="22" y="31"/>
                    </a:lnTo>
                    <a:lnTo>
                      <a:pt x="22" y="32"/>
                    </a:lnTo>
                    <a:lnTo>
                      <a:pt x="22" y="56"/>
                    </a:lnTo>
                  </a:path>
                </a:pathLst>
              </a:custGeom>
              <a:noFill/>
              <a:ln w="1">
                <a:solidFill>
                  <a:srgbClr val="1F1A17"/>
                </a:solidFill>
                <a:prstDash val="solid"/>
                <a:round/>
                <a:headEnd/>
                <a:tailEnd/>
              </a:ln>
            </p:spPr>
            <p:txBody>
              <a:bodyPr/>
              <a:lstStyle/>
              <a:p>
                <a:pPr>
                  <a:defRPr/>
                </a:pPr>
                <a:endParaRPr lang="en-US"/>
              </a:p>
            </p:txBody>
          </p:sp>
          <p:sp>
            <p:nvSpPr>
              <p:cNvPr id="408682" name="Freeform 106"/>
              <p:cNvSpPr>
                <a:spLocks/>
              </p:cNvSpPr>
              <p:nvPr/>
            </p:nvSpPr>
            <p:spPr bwMode="auto">
              <a:xfrm>
                <a:off x="2702" y="957"/>
                <a:ext cx="31" cy="56"/>
              </a:xfrm>
              <a:custGeom>
                <a:avLst/>
                <a:gdLst/>
                <a:ahLst/>
                <a:cxnLst>
                  <a:cxn ang="0">
                    <a:pos x="31" y="2"/>
                  </a:cxn>
                  <a:cxn ang="0">
                    <a:pos x="14" y="11"/>
                  </a:cxn>
                  <a:cxn ang="0">
                    <a:pos x="14" y="56"/>
                  </a:cxn>
                  <a:cxn ang="0">
                    <a:pos x="13" y="56"/>
                  </a:cxn>
                  <a:cxn ang="0">
                    <a:pos x="13" y="13"/>
                  </a:cxn>
                  <a:cxn ang="0">
                    <a:pos x="0" y="18"/>
                  </a:cxn>
                  <a:cxn ang="0">
                    <a:pos x="0" y="15"/>
                  </a:cxn>
                  <a:cxn ang="0">
                    <a:pos x="13" y="10"/>
                  </a:cxn>
                  <a:cxn ang="0">
                    <a:pos x="13" y="4"/>
                  </a:cxn>
                  <a:cxn ang="0">
                    <a:pos x="14" y="4"/>
                  </a:cxn>
                  <a:cxn ang="0">
                    <a:pos x="14" y="8"/>
                  </a:cxn>
                  <a:cxn ang="0">
                    <a:pos x="31" y="0"/>
                  </a:cxn>
                  <a:cxn ang="0">
                    <a:pos x="31" y="2"/>
                  </a:cxn>
                </a:cxnLst>
                <a:rect l="0" t="0" r="r" b="b"/>
                <a:pathLst>
                  <a:path w="31" h="56">
                    <a:moveTo>
                      <a:pt x="31" y="2"/>
                    </a:moveTo>
                    <a:lnTo>
                      <a:pt x="14" y="11"/>
                    </a:lnTo>
                    <a:lnTo>
                      <a:pt x="14" y="56"/>
                    </a:lnTo>
                    <a:lnTo>
                      <a:pt x="13" y="56"/>
                    </a:lnTo>
                    <a:lnTo>
                      <a:pt x="13" y="13"/>
                    </a:lnTo>
                    <a:lnTo>
                      <a:pt x="0" y="18"/>
                    </a:lnTo>
                    <a:lnTo>
                      <a:pt x="0" y="15"/>
                    </a:lnTo>
                    <a:lnTo>
                      <a:pt x="13" y="10"/>
                    </a:lnTo>
                    <a:lnTo>
                      <a:pt x="13" y="4"/>
                    </a:lnTo>
                    <a:lnTo>
                      <a:pt x="14" y="4"/>
                    </a:lnTo>
                    <a:lnTo>
                      <a:pt x="14" y="8"/>
                    </a:lnTo>
                    <a:lnTo>
                      <a:pt x="31" y="0"/>
                    </a:lnTo>
                    <a:lnTo>
                      <a:pt x="31" y="2"/>
                    </a:lnTo>
                  </a:path>
                </a:pathLst>
              </a:custGeom>
              <a:noFill/>
              <a:ln w="1">
                <a:solidFill>
                  <a:srgbClr val="1F1A17"/>
                </a:solidFill>
                <a:prstDash val="solid"/>
                <a:round/>
                <a:headEnd/>
                <a:tailEnd/>
              </a:ln>
            </p:spPr>
            <p:txBody>
              <a:bodyPr/>
              <a:lstStyle/>
              <a:p>
                <a:pPr>
                  <a:defRPr/>
                </a:pPr>
                <a:endParaRPr lang="en-US"/>
              </a:p>
            </p:txBody>
          </p:sp>
          <p:sp>
            <p:nvSpPr>
              <p:cNvPr id="408683" name="Rectangle 107"/>
              <p:cNvSpPr>
                <a:spLocks noChangeArrowheads="1"/>
              </p:cNvSpPr>
              <p:nvPr/>
            </p:nvSpPr>
            <p:spPr bwMode="auto">
              <a:xfrm>
                <a:off x="2738" y="972"/>
                <a:ext cx="2" cy="6"/>
              </a:xfrm>
              <a:prstGeom prst="rect">
                <a:avLst/>
              </a:prstGeom>
              <a:noFill/>
              <a:ln w="1">
                <a:solidFill>
                  <a:srgbClr val="1F1A17"/>
                </a:solidFill>
                <a:prstDash val="solid"/>
                <a:miter lim="800000"/>
                <a:headEnd/>
                <a:tailEnd/>
              </a:ln>
            </p:spPr>
            <p:txBody>
              <a:bodyPr/>
              <a:lstStyle/>
              <a:p>
                <a:pPr>
                  <a:defRPr/>
                </a:pPr>
                <a:endParaRPr lang="en-US"/>
              </a:p>
            </p:txBody>
          </p:sp>
          <p:sp>
            <p:nvSpPr>
              <p:cNvPr id="408684" name="Rectangle 108"/>
              <p:cNvSpPr>
                <a:spLocks noChangeArrowheads="1"/>
              </p:cNvSpPr>
              <p:nvPr/>
            </p:nvSpPr>
            <p:spPr bwMode="auto">
              <a:xfrm>
                <a:off x="2738" y="981"/>
                <a:ext cx="2" cy="32"/>
              </a:xfrm>
              <a:prstGeom prst="rect">
                <a:avLst/>
              </a:prstGeom>
              <a:noFill/>
              <a:ln w="1">
                <a:solidFill>
                  <a:srgbClr val="1F1A17"/>
                </a:solidFill>
                <a:prstDash val="solid"/>
                <a:miter lim="800000"/>
                <a:headEnd/>
                <a:tailEnd/>
              </a:ln>
            </p:spPr>
            <p:txBody>
              <a:bodyPr/>
              <a:lstStyle/>
              <a:p>
                <a:pPr>
                  <a:defRPr/>
                </a:pPr>
                <a:endParaRPr lang="en-US"/>
              </a:p>
            </p:txBody>
          </p:sp>
          <p:sp>
            <p:nvSpPr>
              <p:cNvPr id="408685" name="Freeform 109"/>
              <p:cNvSpPr>
                <a:spLocks/>
              </p:cNvSpPr>
              <p:nvPr/>
            </p:nvSpPr>
            <p:spPr bwMode="auto">
              <a:xfrm>
                <a:off x="2747" y="979"/>
                <a:ext cx="25" cy="47"/>
              </a:xfrm>
              <a:custGeom>
                <a:avLst/>
                <a:gdLst/>
                <a:ahLst/>
                <a:cxnLst>
                  <a:cxn ang="0">
                    <a:pos x="25" y="11"/>
                  </a:cxn>
                  <a:cxn ang="0">
                    <a:pos x="25" y="14"/>
                  </a:cxn>
                  <a:cxn ang="0">
                    <a:pos x="25" y="16"/>
                  </a:cxn>
                  <a:cxn ang="0">
                    <a:pos x="23" y="18"/>
                  </a:cxn>
                  <a:cxn ang="0">
                    <a:pos x="23" y="20"/>
                  </a:cxn>
                  <a:cxn ang="0">
                    <a:pos x="22" y="22"/>
                  </a:cxn>
                  <a:cxn ang="0">
                    <a:pos x="19" y="24"/>
                  </a:cxn>
                  <a:cxn ang="0">
                    <a:pos x="18" y="25"/>
                  </a:cxn>
                  <a:cxn ang="0">
                    <a:pos x="15" y="27"/>
                  </a:cxn>
                  <a:cxn ang="0">
                    <a:pos x="14" y="28"/>
                  </a:cxn>
                  <a:cxn ang="0">
                    <a:pos x="12" y="29"/>
                  </a:cxn>
                  <a:cxn ang="0">
                    <a:pos x="11" y="31"/>
                  </a:cxn>
                  <a:cxn ang="0">
                    <a:pos x="9" y="31"/>
                  </a:cxn>
                  <a:cxn ang="0">
                    <a:pos x="8" y="32"/>
                  </a:cxn>
                  <a:cxn ang="0">
                    <a:pos x="7" y="32"/>
                  </a:cxn>
                  <a:cxn ang="0">
                    <a:pos x="4" y="34"/>
                  </a:cxn>
                  <a:cxn ang="0">
                    <a:pos x="3" y="34"/>
                  </a:cxn>
                  <a:cxn ang="0">
                    <a:pos x="3" y="47"/>
                  </a:cxn>
                  <a:cxn ang="0">
                    <a:pos x="0" y="47"/>
                  </a:cxn>
                  <a:cxn ang="0">
                    <a:pos x="0" y="13"/>
                  </a:cxn>
                  <a:cxn ang="0">
                    <a:pos x="0" y="10"/>
                  </a:cxn>
                  <a:cxn ang="0">
                    <a:pos x="0" y="10"/>
                  </a:cxn>
                  <a:cxn ang="0">
                    <a:pos x="0" y="0"/>
                  </a:cxn>
                  <a:cxn ang="0">
                    <a:pos x="3" y="0"/>
                  </a:cxn>
                  <a:cxn ang="0">
                    <a:pos x="3" y="9"/>
                  </a:cxn>
                  <a:cxn ang="0">
                    <a:pos x="5" y="7"/>
                  </a:cxn>
                  <a:cxn ang="0">
                    <a:pos x="8" y="6"/>
                  </a:cxn>
                  <a:cxn ang="0">
                    <a:pos x="9" y="6"/>
                  </a:cxn>
                  <a:cxn ang="0">
                    <a:pos x="12" y="4"/>
                  </a:cxn>
                  <a:cxn ang="0">
                    <a:pos x="14" y="4"/>
                  </a:cxn>
                  <a:cxn ang="0">
                    <a:pos x="15" y="3"/>
                  </a:cxn>
                  <a:cxn ang="0">
                    <a:pos x="16" y="3"/>
                  </a:cxn>
                  <a:cxn ang="0">
                    <a:pos x="18" y="3"/>
                  </a:cxn>
                  <a:cxn ang="0">
                    <a:pos x="21" y="3"/>
                  </a:cxn>
                  <a:cxn ang="0">
                    <a:pos x="22" y="3"/>
                  </a:cxn>
                  <a:cxn ang="0">
                    <a:pos x="23" y="4"/>
                  </a:cxn>
                  <a:cxn ang="0">
                    <a:pos x="23" y="6"/>
                  </a:cxn>
                  <a:cxn ang="0">
                    <a:pos x="25" y="7"/>
                  </a:cxn>
                  <a:cxn ang="0">
                    <a:pos x="25" y="9"/>
                  </a:cxn>
                  <a:cxn ang="0">
                    <a:pos x="25" y="10"/>
                  </a:cxn>
                  <a:cxn ang="0">
                    <a:pos x="25" y="11"/>
                  </a:cxn>
                </a:cxnLst>
                <a:rect l="0" t="0" r="r" b="b"/>
                <a:pathLst>
                  <a:path w="25" h="47">
                    <a:moveTo>
                      <a:pt x="25" y="11"/>
                    </a:moveTo>
                    <a:lnTo>
                      <a:pt x="25" y="14"/>
                    </a:lnTo>
                    <a:lnTo>
                      <a:pt x="25" y="16"/>
                    </a:lnTo>
                    <a:lnTo>
                      <a:pt x="23" y="18"/>
                    </a:lnTo>
                    <a:lnTo>
                      <a:pt x="23" y="20"/>
                    </a:lnTo>
                    <a:lnTo>
                      <a:pt x="22" y="22"/>
                    </a:lnTo>
                    <a:lnTo>
                      <a:pt x="19" y="24"/>
                    </a:lnTo>
                    <a:lnTo>
                      <a:pt x="18" y="25"/>
                    </a:lnTo>
                    <a:lnTo>
                      <a:pt x="15" y="27"/>
                    </a:lnTo>
                    <a:lnTo>
                      <a:pt x="14" y="28"/>
                    </a:lnTo>
                    <a:lnTo>
                      <a:pt x="12" y="29"/>
                    </a:lnTo>
                    <a:lnTo>
                      <a:pt x="11" y="31"/>
                    </a:lnTo>
                    <a:lnTo>
                      <a:pt x="9" y="31"/>
                    </a:lnTo>
                    <a:lnTo>
                      <a:pt x="8" y="32"/>
                    </a:lnTo>
                    <a:lnTo>
                      <a:pt x="7" y="32"/>
                    </a:lnTo>
                    <a:lnTo>
                      <a:pt x="4" y="34"/>
                    </a:lnTo>
                    <a:lnTo>
                      <a:pt x="3" y="34"/>
                    </a:lnTo>
                    <a:lnTo>
                      <a:pt x="3" y="47"/>
                    </a:lnTo>
                    <a:lnTo>
                      <a:pt x="0" y="47"/>
                    </a:lnTo>
                    <a:lnTo>
                      <a:pt x="0" y="13"/>
                    </a:lnTo>
                    <a:lnTo>
                      <a:pt x="0" y="10"/>
                    </a:lnTo>
                    <a:lnTo>
                      <a:pt x="0" y="10"/>
                    </a:lnTo>
                    <a:lnTo>
                      <a:pt x="0" y="0"/>
                    </a:lnTo>
                    <a:lnTo>
                      <a:pt x="3" y="0"/>
                    </a:lnTo>
                    <a:lnTo>
                      <a:pt x="3" y="9"/>
                    </a:lnTo>
                    <a:lnTo>
                      <a:pt x="5" y="7"/>
                    </a:lnTo>
                    <a:lnTo>
                      <a:pt x="8" y="6"/>
                    </a:lnTo>
                    <a:lnTo>
                      <a:pt x="9" y="6"/>
                    </a:lnTo>
                    <a:lnTo>
                      <a:pt x="12" y="4"/>
                    </a:lnTo>
                    <a:lnTo>
                      <a:pt x="14" y="4"/>
                    </a:lnTo>
                    <a:lnTo>
                      <a:pt x="15" y="3"/>
                    </a:lnTo>
                    <a:lnTo>
                      <a:pt x="16" y="3"/>
                    </a:lnTo>
                    <a:lnTo>
                      <a:pt x="18" y="3"/>
                    </a:lnTo>
                    <a:lnTo>
                      <a:pt x="21" y="3"/>
                    </a:lnTo>
                    <a:lnTo>
                      <a:pt x="22" y="3"/>
                    </a:lnTo>
                    <a:lnTo>
                      <a:pt x="23" y="4"/>
                    </a:lnTo>
                    <a:lnTo>
                      <a:pt x="23" y="6"/>
                    </a:lnTo>
                    <a:lnTo>
                      <a:pt x="25" y="7"/>
                    </a:lnTo>
                    <a:lnTo>
                      <a:pt x="25" y="9"/>
                    </a:lnTo>
                    <a:lnTo>
                      <a:pt x="25" y="10"/>
                    </a:lnTo>
                    <a:lnTo>
                      <a:pt x="25" y="11"/>
                    </a:lnTo>
                  </a:path>
                </a:pathLst>
              </a:custGeom>
              <a:noFill/>
              <a:ln w="1">
                <a:solidFill>
                  <a:srgbClr val="1F1A17"/>
                </a:solidFill>
                <a:prstDash val="solid"/>
                <a:round/>
                <a:headEnd/>
                <a:tailEnd/>
              </a:ln>
            </p:spPr>
            <p:txBody>
              <a:bodyPr/>
              <a:lstStyle/>
              <a:p>
                <a:pPr>
                  <a:defRPr/>
                </a:pPr>
                <a:endParaRPr lang="en-US"/>
              </a:p>
            </p:txBody>
          </p:sp>
          <p:sp>
            <p:nvSpPr>
              <p:cNvPr id="408686" name="Freeform 110"/>
              <p:cNvSpPr>
                <a:spLocks/>
              </p:cNvSpPr>
              <p:nvPr/>
            </p:nvSpPr>
            <p:spPr bwMode="auto">
              <a:xfrm>
                <a:off x="2750" y="983"/>
                <a:ext cx="20" cy="28"/>
              </a:xfrm>
              <a:custGeom>
                <a:avLst/>
                <a:gdLst/>
                <a:ahLst/>
                <a:cxnLst>
                  <a:cxn ang="0">
                    <a:pos x="20" y="7"/>
                  </a:cxn>
                  <a:cxn ang="0">
                    <a:pos x="20" y="6"/>
                  </a:cxn>
                  <a:cxn ang="0">
                    <a:pos x="20" y="5"/>
                  </a:cxn>
                  <a:cxn ang="0">
                    <a:pos x="20" y="3"/>
                  </a:cxn>
                  <a:cxn ang="0">
                    <a:pos x="19" y="3"/>
                  </a:cxn>
                  <a:cxn ang="0">
                    <a:pos x="19" y="2"/>
                  </a:cxn>
                  <a:cxn ang="0">
                    <a:pos x="18" y="2"/>
                  </a:cxn>
                  <a:cxn ang="0">
                    <a:pos x="16" y="2"/>
                  </a:cxn>
                  <a:cxn ang="0">
                    <a:pos x="15" y="0"/>
                  </a:cxn>
                  <a:cxn ang="0">
                    <a:pos x="13" y="2"/>
                  </a:cxn>
                  <a:cxn ang="0">
                    <a:pos x="12" y="2"/>
                  </a:cxn>
                  <a:cxn ang="0">
                    <a:pos x="11" y="2"/>
                  </a:cxn>
                  <a:cxn ang="0">
                    <a:pos x="9" y="3"/>
                  </a:cxn>
                  <a:cxn ang="0">
                    <a:pos x="6" y="3"/>
                  </a:cxn>
                  <a:cxn ang="0">
                    <a:pos x="5" y="5"/>
                  </a:cxn>
                  <a:cxn ang="0">
                    <a:pos x="2" y="6"/>
                  </a:cxn>
                  <a:cxn ang="0">
                    <a:pos x="0" y="7"/>
                  </a:cxn>
                  <a:cxn ang="0">
                    <a:pos x="0" y="28"/>
                  </a:cxn>
                  <a:cxn ang="0">
                    <a:pos x="1" y="27"/>
                  </a:cxn>
                  <a:cxn ang="0">
                    <a:pos x="2" y="27"/>
                  </a:cxn>
                  <a:cxn ang="0">
                    <a:pos x="4" y="25"/>
                  </a:cxn>
                  <a:cxn ang="0">
                    <a:pos x="5" y="25"/>
                  </a:cxn>
                  <a:cxn ang="0">
                    <a:pos x="6" y="24"/>
                  </a:cxn>
                  <a:cxn ang="0">
                    <a:pos x="8" y="24"/>
                  </a:cxn>
                  <a:cxn ang="0">
                    <a:pos x="9" y="23"/>
                  </a:cxn>
                  <a:cxn ang="0">
                    <a:pos x="11" y="21"/>
                  </a:cxn>
                  <a:cxn ang="0">
                    <a:pos x="13" y="20"/>
                  </a:cxn>
                  <a:cxn ang="0">
                    <a:pos x="15" y="18"/>
                  </a:cxn>
                  <a:cxn ang="0">
                    <a:pos x="16" y="17"/>
                  </a:cxn>
                  <a:cxn ang="0">
                    <a:pos x="18" y="14"/>
                  </a:cxn>
                  <a:cxn ang="0">
                    <a:pos x="19" y="13"/>
                  </a:cxn>
                  <a:cxn ang="0">
                    <a:pos x="19" y="12"/>
                  </a:cxn>
                  <a:cxn ang="0">
                    <a:pos x="20" y="10"/>
                  </a:cxn>
                  <a:cxn ang="0">
                    <a:pos x="20" y="7"/>
                  </a:cxn>
                </a:cxnLst>
                <a:rect l="0" t="0" r="r" b="b"/>
                <a:pathLst>
                  <a:path w="20" h="28">
                    <a:moveTo>
                      <a:pt x="20" y="7"/>
                    </a:moveTo>
                    <a:lnTo>
                      <a:pt x="20" y="6"/>
                    </a:lnTo>
                    <a:lnTo>
                      <a:pt x="20" y="5"/>
                    </a:lnTo>
                    <a:lnTo>
                      <a:pt x="20" y="3"/>
                    </a:lnTo>
                    <a:lnTo>
                      <a:pt x="19" y="3"/>
                    </a:lnTo>
                    <a:lnTo>
                      <a:pt x="19" y="2"/>
                    </a:lnTo>
                    <a:lnTo>
                      <a:pt x="18" y="2"/>
                    </a:lnTo>
                    <a:lnTo>
                      <a:pt x="16" y="2"/>
                    </a:lnTo>
                    <a:lnTo>
                      <a:pt x="15" y="0"/>
                    </a:lnTo>
                    <a:lnTo>
                      <a:pt x="13" y="2"/>
                    </a:lnTo>
                    <a:lnTo>
                      <a:pt x="12" y="2"/>
                    </a:lnTo>
                    <a:lnTo>
                      <a:pt x="11" y="2"/>
                    </a:lnTo>
                    <a:lnTo>
                      <a:pt x="9" y="3"/>
                    </a:lnTo>
                    <a:lnTo>
                      <a:pt x="6" y="3"/>
                    </a:lnTo>
                    <a:lnTo>
                      <a:pt x="5" y="5"/>
                    </a:lnTo>
                    <a:lnTo>
                      <a:pt x="2" y="6"/>
                    </a:lnTo>
                    <a:lnTo>
                      <a:pt x="0" y="7"/>
                    </a:lnTo>
                    <a:lnTo>
                      <a:pt x="0" y="28"/>
                    </a:lnTo>
                    <a:lnTo>
                      <a:pt x="1" y="27"/>
                    </a:lnTo>
                    <a:lnTo>
                      <a:pt x="2" y="27"/>
                    </a:lnTo>
                    <a:lnTo>
                      <a:pt x="4" y="25"/>
                    </a:lnTo>
                    <a:lnTo>
                      <a:pt x="5" y="25"/>
                    </a:lnTo>
                    <a:lnTo>
                      <a:pt x="6" y="24"/>
                    </a:lnTo>
                    <a:lnTo>
                      <a:pt x="8" y="24"/>
                    </a:lnTo>
                    <a:lnTo>
                      <a:pt x="9" y="23"/>
                    </a:lnTo>
                    <a:lnTo>
                      <a:pt x="11" y="21"/>
                    </a:lnTo>
                    <a:lnTo>
                      <a:pt x="13" y="20"/>
                    </a:lnTo>
                    <a:lnTo>
                      <a:pt x="15" y="18"/>
                    </a:lnTo>
                    <a:lnTo>
                      <a:pt x="16" y="17"/>
                    </a:lnTo>
                    <a:lnTo>
                      <a:pt x="18" y="14"/>
                    </a:lnTo>
                    <a:lnTo>
                      <a:pt x="19" y="13"/>
                    </a:lnTo>
                    <a:lnTo>
                      <a:pt x="19" y="12"/>
                    </a:lnTo>
                    <a:lnTo>
                      <a:pt x="20" y="10"/>
                    </a:lnTo>
                    <a:lnTo>
                      <a:pt x="20" y="7"/>
                    </a:lnTo>
                  </a:path>
                </a:pathLst>
              </a:custGeom>
              <a:noFill/>
              <a:ln w="1">
                <a:solidFill>
                  <a:srgbClr val="1F1A17"/>
                </a:solidFill>
                <a:prstDash val="solid"/>
                <a:round/>
                <a:headEnd/>
                <a:tailEnd/>
              </a:ln>
            </p:spPr>
            <p:txBody>
              <a:bodyPr/>
              <a:lstStyle/>
              <a:p>
                <a:pPr>
                  <a:defRPr/>
                </a:pPr>
                <a:endParaRPr lang="en-US"/>
              </a:p>
            </p:txBody>
          </p:sp>
          <p:sp>
            <p:nvSpPr>
              <p:cNvPr id="408687" name="Freeform 111"/>
              <p:cNvSpPr>
                <a:spLocks/>
              </p:cNvSpPr>
              <p:nvPr/>
            </p:nvSpPr>
            <p:spPr bwMode="auto">
              <a:xfrm>
                <a:off x="2777" y="979"/>
                <a:ext cx="25" cy="47"/>
              </a:xfrm>
              <a:custGeom>
                <a:avLst/>
                <a:gdLst/>
                <a:ahLst/>
                <a:cxnLst>
                  <a:cxn ang="0">
                    <a:pos x="25" y="11"/>
                  </a:cxn>
                  <a:cxn ang="0">
                    <a:pos x="25" y="14"/>
                  </a:cxn>
                  <a:cxn ang="0">
                    <a:pos x="25" y="16"/>
                  </a:cxn>
                  <a:cxn ang="0">
                    <a:pos x="24" y="18"/>
                  </a:cxn>
                  <a:cxn ang="0">
                    <a:pos x="24" y="20"/>
                  </a:cxn>
                  <a:cxn ang="0">
                    <a:pos x="22" y="22"/>
                  </a:cxn>
                  <a:cxn ang="0">
                    <a:pos x="20" y="24"/>
                  </a:cxn>
                  <a:cxn ang="0">
                    <a:pos x="18" y="25"/>
                  </a:cxn>
                  <a:cxn ang="0">
                    <a:pos x="15" y="27"/>
                  </a:cxn>
                  <a:cxn ang="0">
                    <a:pos x="14" y="28"/>
                  </a:cxn>
                  <a:cxn ang="0">
                    <a:pos x="13" y="29"/>
                  </a:cxn>
                  <a:cxn ang="0">
                    <a:pos x="11" y="31"/>
                  </a:cxn>
                  <a:cxn ang="0">
                    <a:pos x="10" y="31"/>
                  </a:cxn>
                  <a:cxn ang="0">
                    <a:pos x="9" y="32"/>
                  </a:cxn>
                  <a:cxn ang="0">
                    <a:pos x="7" y="32"/>
                  </a:cxn>
                  <a:cxn ang="0">
                    <a:pos x="4" y="34"/>
                  </a:cxn>
                  <a:cxn ang="0">
                    <a:pos x="3" y="34"/>
                  </a:cxn>
                  <a:cxn ang="0">
                    <a:pos x="3" y="47"/>
                  </a:cxn>
                  <a:cxn ang="0">
                    <a:pos x="0" y="47"/>
                  </a:cxn>
                  <a:cxn ang="0">
                    <a:pos x="0" y="13"/>
                  </a:cxn>
                  <a:cxn ang="0">
                    <a:pos x="0" y="10"/>
                  </a:cxn>
                  <a:cxn ang="0">
                    <a:pos x="0" y="10"/>
                  </a:cxn>
                  <a:cxn ang="0">
                    <a:pos x="0" y="0"/>
                  </a:cxn>
                  <a:cxn ang="0">
                    <a:pos x="3" y="0"/>
                  </a:cxn>
                  <a:cxn ang="0">
                    <a:pos x="3" y="9"/>
                  </a:cxn>
                  <a:cxn ang="0">
                    <a:pos x="6" y="7"/>
                  </a:cxn>
                  <a:cxn ang="0">
                    <a:pos x="7" y="6"/>
                  </a:cxn>
                  <a:cxn ang="0">
                    <a:pos x="10" y="6"/>
                  </a:cxn>
                  <a:cxn ang="0">
                    <a:pos x="13" y="4"/>
                  </a:cxn>
                  <a:cxn ang="0">
                    <a:pos x="14" y="4"/>
                  </a:cxn>
                  <a:cxn ang="0">
                    <a:pos x="15" y="3"/>
                  </a:cxn>
                  <a:cxn ang="0">
                    <a:pos x="17" y="3"/>
                  </a:cxn>
                  <a:cxn ang="0">
                    <a:pos x="18" y="3"/>
                  </a:cxn>
                  <a:cxn ang="0">
                    <a:pos x="21" y="3"/>
                  </a:cxn>
                  <a:cxn ang="0">
                    <a:pos x="22" y="3"/>
                  </a:cxn>
                  <a:cxn ang="0">
                    <a:pos x="22" y="4"/>
                  </a:cxn>
                  <a:cxn ang="0">
                    <a:pos x="24" y="6"/>
                  </a:cxn>
                  <a:cxn ang="0">
                    <a:pos x="25" y="7"/>
                  </a:cxn>
                  <a:cxn ang="0">
                    <a:pos x="25" y="9"/>
                  </a:cxn>
                  <a:cxn ang="0">
                    <a:pos x="25" y="10"/>
                  </a:cxn>
                  <a:cxn ang="0">
                    <a:pos x="25" y="11"/>
                  </a:cxn>
                </a:cxnLst>
                <a:rect l="0" t="0" r="r" b="b"/>
                <a:pathLst>
                  <a:path w="25" h="47">
                    <a:moveTo>
                      <a:pt x="25" y="11"/>
                    </a:moveTo>
                    <a:lnTo>
                      <a:pt x="25" y="14"/>
                    </a:lnTo>
                    <a:lnTo>
                      <a:pt x="25" y="16"/>
                    </a:lnTo>
                    <a:lnTo>
                      <a:pt x="24" y="18"/>
                    </a:lnTo>
                    <a:lnTo>
                      <a:pt x="24" y="20"/>
                    </a:lnTo>
                    <a:lnTo>
                      <a:pt x="22" y="22"/>
                    </a:lnTo>
                    <a:lnTo>
                      <a:pt x="20" y="24"/>
                    </a:lnTo>
                    <a:lnTo>
                      <a:pt x="18" y="25"/>
                    </a:lnTo>
                    <a:lnTo>
                      <a:pt x="15" y="27"/>
                    </a:lnTo>
                    <a:lnTo>
                      <a:pt x="14" y="28"/>
                    </a:lnTo>
                    <a:lnTo>
                      <a:pt x="13" y="29"/>
                    </a:lnTo>
                    <a:lnTo>
                      <a:pt x="11" y="31"/>
                    </a:lnTo>
                    <a:lnTo>
                      <a:pt x="10" y="31"/>
                    </a:lnTo>
                    <a:lnTo>
                      <a:pt x="9" y="32"/>
                    </a:lnTo>
                    <a:lnTo>
                      <a:pt x="7" y="32"/>
                    </a:lnTo>
                    <a:lnTo>
                      <a:pt x="4" y="34"/>
                    </a:lnTo>
                    <a:lnTo>
                      <a:pt x="3" y="34"/>
                    </a:lnTo>
                    <a:lnTo>
                      <a:pt x="3" y="47"/>
                    </a:lnTo>
                    <a:lnTo>
                      <a:pt x="0" y="47"/>
                    </a:lnTo>
                    <a:lnTo>
                      <a:pt x="0" y="13"/>
                    </a:lnTo>
                    <a:lnTo>
                      <a:pt x="0" y="10"/>
                    </a:lnTo>
                    <a:lnTo>
                      <a:pt x="0" y="10"/>
                    </a:lnTo>
                    <a:lnTo>
                      <a:pt x="0" y="0"/>
                    </a:lnTo>
                    <a:lnTo>
                      <a:pt x="3" y="0"/>
                    </a:lnTo>
                    <a:lnTo>
                      <a:pt x="3" y="9"/>
                    </a:lnTo>
                    <a:lnTo>
                      <a:pt x="6" y="7"/>
                    </a:lnTo>
                    <a:lnTo>
                      <a:pt x="7" y="6"/>
                    </a:lnTo>
                    <a:lnTo>
                      <a:pt x="10" y="6"/>
                    </a:lnTo>
                    <a:lnTo>
                      <a:pt x="13" y="4"/>
                    </a:lnTo>
                    <a:lnTo>
                      <a:pt x="14" y="4"/>
                    </a:lnTo>
                    <a:lnTo>
                      <a:pt x="15" y="3"/>
                    </a:lnTo>
                    <a:lnTo>
                      <a:pt x="17" y="3"/>
                    </a:lnTo>
                    <a:lnTo>
                      <a:pt x="18" y="3"/>
                    </a:lnTo>
                    <a:lnTo>
                      <a:pt x="21" y="3"/>
                    </a:lnTo>
                    <a:lnTo>
                      <a:pt x="22" y="3"/>
                    </a:lnTo>
                    <a:lnTo>
                      <a:pt x="22" y="4"/>
                    </a:lnTo>
                    <a:lnTo>
                      <a:pt x="24" y="6"/>
                    </a:lnTo>
                    <a:lnTo>
                      <a:pt x="25" y="7"/>
                    </a:lnTo>
                    <a:lnTo>
                      <a:pt x="25" y="9"/>
                    </a:lnTo>
                    <a:lnTo>
                      <a:pt x="25" y="10"/>
                    </a:lnTo>
                    <a:lnTo>
                      <a:pt x="25" y="11"/>
                    </a:lnTo>
                  </a:path>
                </a:pathLst>
              </a:custGeom>
              <a:noFill/>
              <a:ln w="1">
                <a:solidFill>
                  <a:srgbClr val="1F1A17"/>
                </a:solidFill>
                <a:prstDash val="solid"/>
                <a:round/>
                <a:headEnd/>
                <a:tailEnd/>
              </a:ln>
            </p:spPr>
            <p:txBody>
              <a:bodyPr/>
              <a:lstStyle/>
              <a:p>
                <a:pPr>
                  <a:defRPr/>
                </a:pPr>
                <a:endParaRPr lang="en-US"/>
              </a:p>
            </p:txBody>
          </p:sp>
          <p:sp>
            <p:nvSpPr>
              <p:cNvPr id="408688" name="Freeform 112"/>
              <p:cNvSpPr>
                <a:spLocks/>
              </p:cNvSpPr>
              <p:nvPr/>
            </p:nvSpPr>
            <p:spPr bwMode="auto">
              <a:xfrm>
                <a:off x="2780" y="983"/>
                <a:ext cx="21" cy="28"/>
              </a:xfrm>
              <a:custGeom>
                <a:avLst/>
                <a:gdLst/>
                <a:ahLst/>
                <a:cxnLst>
                  <a:cxn ang="0">
                    <a:pos x="21" y="7"/>
                  </a:cxn>
                  <a:cxn ang="0">
                    <a:pos x="21" y="6"/>
                  </a:cxn>
                  <a:cxn ang="0">
                    <a:pos x="21" y="5"/>
                  </a:cxn>
                  <a:cxn ang="0">
                    <a:pos x="19" y="3"/>
                  </a:cxn>
                  <a:cxn ang="0">
                    <a:pos x="19" y="3"/>
                  </a:cxn>
                  <a:cxn ang="0">
                    <a:pos x="19" y="2"/>
                  </a:cxn>
                  <a:cxn ang="0">
                    <a:pos x="18" y="2"/>
                  </a:cxn>
                  <a:cxn ang="0">
                    <a:pos x="17" y="2"/>
                  </a:cxn>
                  <a:cxn ang="0">
                    <a:pos x="15" y="0"/>
                  </a:cxn>
                  <a:cxn ang="0">
                    <a:pos x="14" y="2"/>
                  </a:cxn>
                  <a:cxn ang="0">
                    <a:pos x="12" y="2"/>
                  </a:cxn>
                  <a:cxn ang="0">
                    <a:pos x="11" y="2"/>
                  </a:cxn>
                  <a:cxn ang="0">
                    <a:pos x="10" y="3"/>
                  </a:cxn>
                  <a:cxn ang="0">
                    <a:pos x="7" y="3"/>
                  </a:cxn>
                  <a:cxn ang="0">
                    <a:pos x="6" y="5"/>
                  </a:cxn>
                  <a:cxn ang="0">
                    <a:pos x="3" y="6"/>
                  </a:cxn>
                  <a:cxn ang="0">
                    <a:pos x="0" y="7"/>
                  </a:cxn>
                  <a:cxn ang="0">
                    <a:pos x="0" y="28"/>
                  </a:cxn>
                  <a:cxn ang="0">
                    <a:pos x="1" y="27"/>
                  </a:cxn>
                  <a:cxn ang="0">
                    <a:pos x="3" y="27"/>
                  </a:cxn>
                  <a:cxn ang="0">
                    <a:pos x="4" y="25"/>
                  </a:cxn>
                  <a:cxn ang="0">
                    <a:pos x="6" y="25"/>
                  </a:cxn>
                  <a:cxn ang="0">
                    <a:pos x="7" y="24"/>
                  </a:cxn>
                  <a:cxn ang="0">
                    <a:pos x="8" y="24"/>
                  </a:cxn>
                  <a:cxn ang="0">
                    <a:pos x="10" y="23"/>
                  </a:cxn>
                  <a:cxn ang="0">
                    <a:pos x="11" y="21"/>
                  </a:cxn>
                  <a:cxn ang="0">
                    <a:pos x="14" y="20"/>
                  </a:cxn>
                  <a:cxn ang="0">
                    <a:pos x="15" y="18"/>
                  </a:cxn>
                  <a:cxn ang="0">
                    <a:pos x="17" y="17"/>
                  </a:cxn>
                  <a:cxn ang="0">
                    <a:pos x="18" y="14"/>
                  </a:cxn>
                  <a:cxn ang="0">
                    <a:pos x="19" y="13"/>
                  </a:cxn>
                  <a:cxn ang="0">
                    <a:pos x="19" y="12"/>
                  </a:cxn>
                  <a:cxn ang="0">
                    <a:pos x="21" y="10"/>
                  </a:cxn>
                  <a:cxn ang="0">
                    <a:pos x="21" y="7"/>
                  </a:cxn>
                </a:cxnLst>
                <a:rect l="0" t="0" r="r" b="b"/>
                <a:pathLst>
                  <a:path w="21" h="28">
                    <a:moveTo>
                      <a:pt x="21" y="7"/>
                    </a:moveTo>
                    <a:lnTo>
                      <a:pt x="21" y="6"/>
                    </a:lnTo>
                    <a:lnTo>
                      <a:pt x="21" y="5"/>
                    </a:lnTo>
                    <a:lnTo>
                      <a:pt x="19" y="3"/>
                    </a:lnTo>
                    <a:lnTo>
                      <a:pt x="19" y="3"/>
                    </a:lnTo>
                    <a:lnTo>
                      <a:pt x="19" y="2"/>
                    </a:lnTo>
                    <a:lnTo>
                      <a:pt x="18" y="2"/>
                    </a:lnTo>
                    <a:lnTo>
                      <a:pt x="17" y="2"/>
                    </a:lnTo>
                    <a:lnTo>
                      <a:pt x="15" y="0"/>
                    </a:lnTo>
                    <a:lnTo>
                      <a:pt x="14" y="2"/>
                    </a:lnTo>
                    <a:lnTo>
                      <a:pt x="12" y="2"/>
                    </a:lnTo>
                    <a:lnTo>
                      <a:pt x="11" y="2"/>
                    </a:lnTo>
                    <a:lnTo>
                      <a:pt x="10" y="3"/>
                    </a:lnTo>
                    <a:lnTo>
                      <a:pt x="7" y="3"/>
                    </a:lnTo>
                    <a:lnTo>
                      <a:pt x="6" y="5"/>
                    </a:lnTo>
                    <a:lnTo>
                      <a:pt x="3" y="6"/>
                    </a:lnTo>
                    <a:lnTo>
                      <a:pt x="0" y="7"/>
                    </a:lnTo>
                    <a:lnTo>
                      <a:pt x="0" y="28"/>
                    </a:lnTo>
                    <a:lnTo>
                      <a:pt x="1" y="27"/>
                    </a:lnTo>
                    <a:lnTo>
                      <a:pt x="3" y="27"/>
                    </a:lnTo>
                    <a:lnTo>
                      <a:pt x="4" y="25"/>
                    </a:lnTo>
                    <a:lnTo>
                      <a:pt x="6" y="25"/>
                    </a:lnTo>
                    <a:lnTo>
                      <a:pt x="7" y="24"/>
                    </a:lnTo>
                    <a:lnTo>
                      <a:pt x="8" y="24"/>
                    </a:lnTo>
                    <a:lnTo>
                      <a:pt x="10" y="23"/>
                    </a:lnTo>
                    <a:lnTo>
                      <a:pt x="11" y="21"/>
                    </a:lnTo>
                    <a:lnTo>
                      <a:pt x="14" y="20"/>
                    </a:lnTo>
                    <a:lnTo>
                      <a:pt x="15" y="18"/>
                    </a:lnTo>
                    <a:lnTo>
                      <a:pt x="17" y="17"/>
                    </a:lnTo>
                    <a:lnTo>
                      <a:pt x="18" y="14"/>
                    </a:lnTo>
                    <a:lnTo>
                      <a:pt x="19" y="13"/>
                    </a:lnTo>
                    <a:lnTo>
                      <a:pt x="19" y="12"/>
                    </a:lnTo>
                    <a:lnTo>
                      <a:pt x="21" y="10"/>
                    </a:lnTo>
                    <a:lnTo>
                      <a:pt x="21" y="7"/>
                    </a:lnTo>
                  </a:path>
                </a:pathLst>
              </a:custGeom>
              <a:noFill/>
              <a:ln w="1">
                <a:solidFill>
                  <a:srgbClr val="1F1A17"/>
                </a:solidFill>
                <a:prstDash val="solid"/>
                <a:round/>
                <a:headEnd/>
                <a:tailEnd/>
              </a:ln>
            </p:spPr>
            <p:txBody>
              <a:bodyPr/>
              <a:lstStyle/>
              <a:p>
                <a:pPr>
                  <a:defRPr/>
                </a:pPr>
                <a:endParaRPr lang="en-US"/>
              </a:p>
            </p:txBody>
          </p:sp>
          <p:sp>
            <p:nvSpPr>
              <p:cNvPr id="408689" name="Rectangle 113"/>
              <p:cNvSpPr>
                <a:spLocks noChangeArrowheads="1"/>
              </p:cNvSpPr>
              <p:nvPr/>
            </p:nvSpPr>
            <p:spPr bwMode="auto">
              <a:xfrm>
                <a:off x="2812" y="972"/>
                <a:ext cx="1" cy="6"/>
              </a:xfrm>
              <a:prstGeom prst="rect">
                <a:avLst/>
              </a:prstGeom>
              <a:noFill/>
              <a:ln w="1">
                <a:solidFill>
                  <a:srgbClr val="1F1A17"/>
                </a:solidFill>
                <a:prstDash val="solid"/>
                <a:miter lim="800000"/>
                <a:headEnd/>
                <a:tailEnd/>
              </a:ln>
            </p:spPr>
            <p:txBody>
              <a:bodyPr/>
              <a:lstStyle/>
              <a:p>
                <a:pPr>
                  <a:defRPr/>
                </a:pPr>
                <a:endParaRPr lang="en-US"/>
              </a:p>
            </p:txBody>
          </p:sp>
          <p:sp>
            <p:nvSpPr>
              <p:cNvPr id="408690" name="Rectangle 114"/>
              <p:cNvSpPr>
                <a:spLocks noChangeArrowheads="1"/>
              </p:cNvSpPr>
              <p:nvPr/>
            </p:nvSpPr>
            <p:spPr bwMode="auto">
              <a:xfrm>
                <a:off x="2812" y="981"/>
                <a:ext cx="1" cy="32"/>
              </a:xfrm>
              <a:prstGeom prst="rect">
                <a:avLst/>
              </a:prstGeom>
              <a:noFill/>
              <a:ln w="1">
                <a:solidFill>
                  <a:srgbClr val="1F1A17"/>
                </a:solidFill>
                <a:prstDash val="solid"/>
                <a:miter lim="800000"/>
                <a:headEnd/>
                <a:tailEnd/>
              </a:ln>
            </p:spPr>
            <p:txBody>
              <a:bodyPr/>
              <a:lstStyle/>
              <a:p>
                <a:pPr>
                  <a:defRPr/>
                </a:pPr>
                <a:endParaRPr lang="en-US"/>
              </a:p>
            </p:txBody>
          </p:sp>
          <p:sp>
            <p:nvSpPr>
              <p:cNvPr id="408691" name="Freeform 115"/>
              <p:cNvSpPr>
                <a:spLocks/>
              </p:cNvSpPr>
              <p:nvPr/>
            </p:nvSpPr>
            <p:spPr bwMode="auto">
              <a:xfrm>
                <a:off x="2819" y="981"/>
                <a:ext cx="21" cy="32"/>
              </a:xfrm>
              <a:custGeom>
                <a:avLst/>
                <a:gdLst/>
                <a:ahLst/>
                <a:cxnLst>
                  <a:cxn ang="0">
                    <a:pos x="18" y="32"/>
                  </a:cxn>
                  <a:cxn ang="0">
                    <a:pos x="18" y="14"/>
                  </a:cxn>
                  <a:cxn ang="0">
                    <a:pos x="18" y="11"/>
                  </a:cxn>
                  <a:cxn ang="0">
                    <a:pos x="18" y="9"/>
                  </a:cxn>
                  <a:cxn ang="0">
                    <a:pos x="18" y="8"/>
                  </a:cxn>
                  <a:cxn ang="0">
                    <a:pos x="18" y="5"/>
                  </a:cxn>
                  <a:cxn ang="0">
                    <a:pos x="16" y="4"/>
                  </a:cxn>
                  <a:cxn ang="0">
                    <a:pos x="16" y="4"/>
                  </a:cxn>
                  <a:cxn ang="0">
                    <a:pos x="16" y="2"/>
                  </a:cxn>
                  <a:cxn ang="0">
                    <a:pos x="15" y="2"/>
                  </a:cxn>
                  <a:cxn ang="0">
                    <a:pos x="15" y="2"/>
                  </a:cxn>
                  <a:cxn ang="0">
                    <a:pos x="15" y="2"/>
                  </a:cxn>
                  <a:cxn ang="0">
                    <a:pos x="15" y="2"/>
                  </a:cxn>
                  <a:cxn ang="0">
                    <a:pos x="14" y="4"/>
                  </a:cxn>
                  <a:cxn ang="0">
                    <a:pos x="11" y="5"/>
                  </a:cxn>
                  <a:cxn ang="0">
                    <a:pos x="8" y="9"/>
                  </a:cxn>
                  <a:cxn ang="0">
                    <a:pos x="4" y="14"/>
                  </a:cxn>
                  <a:cxn ang="0">
                    <a:pos x="3" y="32"/>
                  </a:cxn>
                  <a:cxn ang="0">
                    <a:pos x="1" y="18"/>
                  </a:cxn>
                  <a:cxn ang="0">
                    <a:pos x="0" y="18"/>
                  </a:cxn>
                  <a:cxn ang="0">
                    <a:pos x="0" y="18"/>
                  </a:cxn>
                  <a:cxn ang="0">
                    <a:pos x="0" y="16"/>
                  </a:cxn>
                  <a:cxn ang="0">
                    <a:pos x="1" y="16"/>
                  </a:cxn>
                  <a:cxn ang="0">
                    <a:pos x="1" y="0"/>
                  </a:cxn>
                  <a:cxn ang="0">
                    <a:pos x="3" y="12"/>
                  </a:cxn>
                  <a:cxn ang="0">
                    <a:pos x="7" y="8"/>
                  </a:cxn>
                  <a:cxn ang="0">
                    <a:pos x="9" y="4"/>
                  </a:cxn>
                  <a:cxn ang="0">
                    <a:pos x="12" y="1"/>
                  </a:cxn>
                  <a:cxn ang="0">
                    <a:pos x="15" y="0"/>
                  </a:cxn>
                  <a:cxn ang="0">
                    <a:pos x="15" y="0"/>
                  </a:cxn>
                  <a:cxn ang="0">
                    <a:pos x="15" y="0"/>
                  </a:cxn>
                  <a:cxn ang="0">
                    <a:pos x="16" y="0"/>
                  </a:cxn>
                  <a:cxn ang="0">
                    <a:pos x="16" y="0"/>
                  </a:cxn>
                  <a:cxn ang="0">
                    <a:pos x="18" y="0"/>
                  </a:cxn>
                  <a:cxn ang="0">
                    <a:pos x="18" y="1"/>
                  </a:cxn>
                  <a:cxn ang="0">
                    <a:pos x="19" y="2"/>
                  </a:cxn>
                  <a:cxn ang="0">
                    <a:pos x="19" y="5"/>
                  </a:cxn>
                  <a:cxn ang="0">
                    <a:pos x="19" y="7"/>
                  </a:cxn>
                  <a:cxn ang="0">
                    <a:pos x="19" y="8"/>
                  </a:cxn>
                  <a:cxn ang="0">
                    <a:pos x="19" y="11"/>
                  </a:cxn>
                  <a:cxn ang="0">
                    <a:pos x="21" y="15"/>
                  </a:cxn>
                </a:cxnLst>
                <a:rect l="0" t="0" r="r" b="b"/>
                <a:pathLst>
                  <a:path w="21" h="32">
                    <a:moveTo>
                      <a:pt x="21" y="32"/>
                    </a:moveTo>
                    <a:lnTo>
                      <a:pt x="18" y="32"/>
                    </a:lnTo>
                    <a:lnTo>
                      <a:pt x="18" y="15"/>
                    </a:lnTo>
                    <a:lnTo>
                      <a:pt x="18" y="14"/>
                    </a:lnTo>
                    <a:lnTo>
                      <a:pt x="18" y="12"/>
                    </a:lnTo>
                    <a:lnTo>
                      <a:pt x="18" y="11"/>
                    </a:lnTo>
                    <a:lnTo>
                      <a:pt x="18" y="9"/>
                    </a:lnTo>
                    <a:lnTo>
                      <a:pt x="18" y="9"/>
                    </a:lnTo>
                    <a:lnTo>
                      <a:pt x="18" y="8"/>
                    </a:lnTo>
                    <a:lnTo>
                      <a:pt x="18" y="8"/>
                    </a:lnTo>
                    <a:lnTo>
                      <a:pt x="18" y="7"/>
                    </a:lnTo>
                    <a:lnTo>
                      <a:pt x="18" y="5"/>
                    </a:lnTo>
                    <a:lnTo>
                      <a:pt x="18" y="5"/>
                    </a:lnTo>
                    <a:lnTo>
                      <a:pt x="16" y="4"/>
                    </a:lnTo>
                    <a:lnTo>
                      <a:pt x="16" y="4"/>
                    </a:lnTo>
                    <a:lnTo>
                      <a:pt x="16" y="4"/>
                    </a:lnTo>
                    <a:lnTo>
                      <a:pt x="16" y="2"/>
                    </a:lnTo>
                    <a:lnTo>
                      <a:pt x="16" y="2"/>
                    </a:lnTo>
                    <a:lnTo>
                      <a:pt x="15" y="2"/>
                    </a:lnTo>
                    <a:lnTo>
                      <a:pt x="15" y="2"/>
                    </a:lnTo>
                    <a:lnTo>
                      <a:pt x="15" y="2"/>
                    </a:lnTo>
                    <a:lnTo>
                      <a:pt x="15" y="2"/>
                    </a:lnTo>
                    <a:lnTo>
                      <a:pt x="15" y="2"/>
                    </a:lnTo>
                    <a:lnTo>
                      <a:pt x="15" y="2"/>
                    </a:lnTo>
                    <a:lnTo>
                      <a:pt x="15" y="2"/>
                    </a:lnTo>
                    <a:lnTo>
                      <a:pt x="15" y="2"/>
                    </a:lnTo>
                    <a:lnTo>
                      <a:pt x="15" y="2"/>
                    </a:lnTo>
                    <a:lnTo>
                      <a:pt x="14" y="4"/>
                    </a:lnTo>
                    <a:lnTo>
                      <a:pt x="12" y="5"/>
                    </a:lnTo>
                    <a:lnTo>
                      <a:pt x="11" y="5"/>
                    </a:lnTo>
                    <a:lnTo>
                      <a:pt x="9" y="7"/>
                    </a:lnTo>
                    <a:lnTo>
                      <a:pt x="8" y="9"/>
                    </a:lnTo>
                    <a:lnTo>
                      <a:pt x="5" y="11"/>
                    </a:lnTo>
                    <a:lnTo>
                      <a:pt x="4" y="14"/>
                    </a:lnTo>
                    <a:lnTo>
                      <a:pt x="3" y="16"/>
                    </a:lnTo>
                    <a:lnTo>
                      <a:pt x="3" y="32"/>
                    </a:lnTo>
                    <a:lnTo>
                      <a:pt x="1" y="32"/>
                    </a:lnTo>
                    <a:lnTo>
                      <a:pt x="1" y="18"/>
                    </a:lnTo>
                    <a:lnTo>
                      <a:pt x="0" y="18"/>
                    </a:lnTo>
                    <a:lnTo>
                      <a:pt x="0" y="18"/>
                    </a:lnTo>
                    <a:lnTo>
                      <a:pt x="0" y="18"/>
                    </a:lnTo>
                    <a:lnTo>
                      <a:pt x="0" y="18"/>
                    </a:lnTo>
                    <a:lnTo>
                      <a:pt x="0" y="16"/>
                    </a:lnTo>
                    <a:lnTo>
                      <a:pt x="0" y="16"/>
                    </a:lnTo>
                    <a:lnTo>
                      <a:pt x="0" y="16"/>
                    </a:lnTo>
                    <a:lnTo>
                      <a:pt x="1" y="16"/>
                    </a:lnTo>
                    <a:lnTo>
                      <a:pt x="1" y="15"/>
                    </a:lnTo>
                    <a:lnTo>
                      <a:pt x="1" y="0"/>
                    </a:lnTo>
                    <a:lnTo>
                      <a:pt x="3" y="0"/>
                    </a:lnTo>
                    <a:lnTo>
                      <a:pt x="3" y="12"/>
                    </a:lnTo>
                    <a:lnTo>
                      <a:pt x="4" y="9"/>
                    </a:lnTo>
                    <a:lnTo>
                      <a:pt x="7" y="8"/>
                    </a:lnTo>
                    <a:lnTo>
                      <a:pt x="8" y="5"/>
                    </a:lnTo>
                    <a:lnTo>
                      <a:pt x="9" y="4"/>
                    </a:lnTo>
                    <a:lnTo>
                      <a:pt x="11" y="2"/>
                    </a:lnTo>
                    <a:lnTo>
                      <a:pt x="12" y="1"/>
                    </a:lnTo>
                    <a:lnTo>
                      <a:pt x="14" y="1"/>
                    </a:lnTo>
                    <a:lnTo>
                      <a:pt x="15" y="0"/>
                    </a:lnTo>
                    <a:lnTo>
                      <a:pt x="15" y="0"/>
                    </a:lnTo>
                    <a:lnTo>
                      <a:pt x="15" y="0"/>
                    </a:lnTo>
                    <a:lnTo>
                      <a:pt x="15" y="0"/>
                    </a:lnTo>
                    <a:lnTo>
                      <a:pt x="15" y="0"/>
                    </a:lnTo>
                    <a:lnTo>
                      <a:pt x="15" y="0"/>
                    </a:lnTo>
                    <a:lnTo>
                      <a:pt x="16" y="0"/>
                    </a:lnTo>
                    <a:lnTo>
                      <a:pt x="16" y="0"/>
                    </a:lnTo>
                    <a:lnTo>
                      <a:pt x="16" y="0"/>
                    </a:lnTo>
                    <a:lnTo>
                      <a:pt x="16" y="0"/>
                    </a:lnTo>
                    <a:lnTo>
                      <a:pt x="18" y="0"/>
                    </a:lnTo>
                    <a:lnTo>
                      <a:pt x="18" y="1"/>
                    </a:lnTo>
                    <a:lnTo>
                      <a:pt x="18" y="1"/>
                    </a:lnTo>
                    <a:lnTo>
                      <a:pt x="19" y="2"/>
                    </a:lnTo>
                    <a:lnTo>
                      <a:pt x="19" y="2"/>
                    </a:lnTo>
                    <a:lnTo>
                      <a:pt x="19" y="4"/>
                    </a:lnTo>
                    <a:lnTo>
                      <a:pt x="19" y="5"/>
                    </a:lnTo>
                    <a:lnTo>
                      <a:pt x="19" y="5"/>
                    </a:lnTo>
                    <a:lnTo>
                      <a:pt x="19" y="7"/>
                    </a:lnTo>
                    <a:lnTo>
                      <a:pt x="19" y="8"/>
                    </a:lnTo>
                    <a:lnTo>
                      <a:pt x="19" y="8"/>
                    </a:lnTo>
                    <a:lnTo>
                      <a:pt x="19" y="9"/>
                    </a:lnTo>
                    <a:lnTo>
                      <a:pt x="19" y="11"/>
                    </a:lnTo>
                    <a:lnTo>
                      <a:pt x="21" y="12"/>
                    </a:lnTo>
                    <a:lnTo>
                      <a:pt x="21" y="15"/>
                    </a:lnTo>
                    <a:lnTo>
                      <a:pt x="21" y="32"/>
                    </a:lnTo>
                  </a:path>
                </a:pathLst>
              </a:custGeom>
              <a:noFill/>
              <a:ln w="1">
                <a:solidFill>
                  <a:srgbClr val="1F1A17"/>
                </a:solidFill>
                <a:prstDash val="solid"/>
                <a:round/>
                <a:headEnd/>
                <a:tailEnd/>
              </a:ln>
            </p:spPr>
            <p:txBody>
              <a:bodyPr/>
              <a:lstStyle/>
              <a:p>
                <a:pPr>
                  <a:defRPr/>
                </a:pPr>
                <a:endParaRPr lang="en-US"/>
              </a:p>
            </p:txBody>
          </p:sp>
          <p:sp>
            <p:nvSpPr>
              <p:cNvPr id="408692" name="Freeform 116"/>
              <p:cNvSpPr>
                <a:spLocks/>
              </p:cNvSpPr>
              <p:nvPr/>
            </p:nvSpPr>
            <p:spPr bwMode="auto">
              <a:xfrm>
                <a:off x="2842" y="982"/>
                <a:ext cx="27" cy="43"/>
              </a:xfrm>
              <a:custGeom>
                <a:avLst/>
                <a:gdLst/>
                <a:ahLst/>
                <a:cxnLst>
                  <a:cxn ang="0">
                    <a:pos x="27" y="43"/>
                  </a:cxn>
                  <a:cxn ang="0">
                    <a:pos x="25" y="43"/>
                  </a:cxn>
                  <a:cxn ang="0">
                    <a:pos x="25" y="14"/>
                  </a:cxn>
                  <a:cxn ang="0">
                    <a:pos x="24" y="15"/>
                  </a:cxn>
                  <a:cxn ang="0">
                    <a:pos x="24" y="17"/>
                  </a:cxn>
                  <a:cxn ang="0">
                    <a:pos x="22" y="18"/>
                  </a:cxn>
                  <a:cxn ang="0">
                    <a:pos x="21" y="19"/>
                  </a:cxn>
                  <a:cxn ang="0">
                    <a:pos x="20" y="21"/>
                  </a:cxn>
                  <a:cxn ang="0">
                    <a:pos x="18" y="22"/>
                  </a:cxn>
                  <a:cxn ang="0">
                    <a:pos x="17" y="24"/>
                  </a:cxn>
                  <a:cxn ang="0">
                    <a:pos x="16" y="25"/>
                  </a:cxn>
                  <a:cxn ang="0">
                    <a:pos x="14" y="26"/>
                  </a:cxn>
                  <a:cxn ang="0">
                    <a:pos x="13" y="28"/>
                  </a:cxn>
                  <a:cxn ang="0">
                    <a:pos x="11" y="28"/>
                  </a:cxn>
                  <a:cxn ang="0">
                    <a:pos x="10" y="29"/>
                  </a:cxn>
                  <a:cxn ang="0">
                    <a:pos x="9" y="29"/>
                  </a:cxn>
                  <a:cxn ang="0">
                    <a:pos x="7" y="29"/>
                  </a:cxn>
                  <a:cxn ang="0">
                    <a:pos x="7" y="29"/>
                  </a:cxn>
                  <a:cxn ang="0">
                    <a:pos x="6" y="29"/>
                  </a:cxn>
                  <a:cxn ang="0">
                    <a:pos x="4" y="29"/>
                  </a:cxn>
                  <a:cxn ang="0">
                    <a:pos x="3" y="29"/>
                  </a:cxn>
                  <a:cxn ang="0">
                    <a:pos x="3" y="29"/>
                  </a:cxn>
                  <a:cxn ang="0">
                    <a:pos x="2" y="29"/>
                  </a:cxn>
                  <a:cxn ang="0">
                    <a:pos x="2" y="28"/>
                  </a:cxn>
                  <a:cxn ang="0">
                    <a:pos x="2" y="28"/>
                  </a:cxn>
                  <a:cxn ang="0">
                    <a:pos x="0" y="26"/>
                  </a:cxn>
                  <a:cxn ang="0">
                    <a:pos x="0" y="25"/>
                  </a:cxn>
                  <a:cxn ang="0">
                    <a:pos x="0" y="25"/>
                  </a:cxn>
                  <a:cxn ang="0">
                    <a:pos x="0" y="25"/>
                  </a:cxn>
                  <a:cxn ang="0">
                    <a:pos x="0" y="24"/>
                  </a:cxn>
                  <a:cxn ang="0">
                    <a:pos x="0" y="24"/>
                  </a:cxn>
                  <a:cxn ang="0">
                    <a:pos x="0" y="22"/>
                  </a:cxn>
                  <a:cxn ang="0">
                    <a:pos x="0" y="22"/>
                  </a:cxn>
                  <a:cxn ang="0">
                    <a:pos x="0" y="22"/>
                  </a:cxn>
                  <a:cxn ang="0">
                    <a:pos x="0" y="21"/>
                  </a:cxn>
                  <a:cxn ang="0">
                    <a:pos x="0" y="19"/>
                  </a:cxn>
                  <a:cxn ang="0">
                    <a:pos x="0" y="17"/>
                  </a:cxn>
                  <a:cxn ang="0">
                    <a:pos x="2" y="14"/>
                  </a:cxn>
                  <a:cxn ang="0">
                    <a:pos x="2" y="13"/>
                  </a:cxn>
                  <a:cxn ang="0">
                    <a:pos x="3" y="10"/>
                  </a:cxn>
                  <a:cxn ang="0">
                    <a:pos x="4" y="8"/>
                  </a:cxn>
                  <a:cxn ang="0">
                    <a:pos x="6" y="7"/>
                  </a:cxn>
                  <a:cxn ang="0">
                    <a:pos x="7" y="6"/>
                  </a:cxn>
                  <a:cxn ang="0">
                    <a:pos x="10" y="4"/>
                  </a:cxn>
                  <a:cxn ang="0">
                    <a:pos x="11" y="3"/>
                  </a:cxn>
                  <a:cxn ang="0">
                    <a:pos x="13" y="1"/>
                  </a:cxn>
                  <a:cxn ang="0">
                    <a:pos x="16" y="1"/>
                  </a:cxn>
                  <a:cxn ang="0">
                    <a:pos x="17" y="0"/>
                  </a:cxn>
                  <a:cxn ang="0">
                    <a:pos x="18" y="0"/>
                  </a:cxn>
                  <a:cxn ang="0">
                    <a:pos x="21" y="0"/>
                  </a:cxn>
                  <a:cxn ang="0">
                    <a:pos x="22" y="0"/>
                  </a:cxn>
                  <a:cxn ang="0">
                    <a:pos x="22" y="0"/>
                  </a:cxn>
                  <a:cxn ang="0">
                    <a:pos x="24" y="0"/>
                  </a:cxn>
                  <a:cxn ang="0">
                    <a:pos x="24" y="0"/>
                  </a:cxn>
                  <a:cxn ang="0">
                    <a:pos x="24" y="0"/>
                  </a:cxn>
                  <a:cxn ang="0">
                    <a:pos x="25" y="0"/>
                  </a:cxn>
                  <a:cxn ang="0">
                    <a:pos x="25" y="0"/>
                  </a:cxn>
                  <a:cxn ang="0">
                    <a:pos x="25" y="0"/>
                  </a:cxn>
                  <a:cxn ang="0">
                    <a:pos x="27" y="0"/>
                  </a:cxn>
                  <a:cxn ang="0">
                    <a:pos x="27" y="0"/>
                  </a:cxn>
                  <a:cxn ang="0">
                    <a:pos x="27" y="43"/>
                  </a:cxn>
                </a:cxnLst>
                <a:rect l="0" t="0" r="r" b="b"/>
                <a:pathLst>
                  <a:path w="27" h="43">
                    <a:moveTo>
                      <a:pt x="27" y="43"/>
                    </a:moveTo>
                    <a:lnTo>
                      <a:pt x="25" y="43"/>
                    </a:lnTo>
                    <a:lnTo>
                      <a:pt x="25" y="14"/>
                    </a:lnTo>
                    <a:lnTo>
                      <a:pt x="24" y="15"/>
                    </a:lnTo>
                    <a:lnTo>
                      <a:pt x="24" y="17"/>
                    </a:lnTo>
                    <a:lnTo>
                      <a:pt x="22" y="18"/>
                    </a:lnTo>
                    <a:lnTo>
                      <a:pt x="21" y="19"/>
                    </a:lnTo>
                    <a:lnTo>
                      <a:pt x="20" y="21"/>
                    </a:lnTo>
                    <a:lnTo>
                      <a:pt x="18" y="22"/>
                    </a:lnTo>
                    <a:lnTo>
                      <a:pt x="17" y="24"/>
                    </a:lnTo>
                    <a:lnTo>
                      <a:pt x="16" y="25"/>
                    </a:lnTo>
                    <a:lnTo>
                      <a:pt x="14" y="26"/>
                    </a:lnTo>
                    <a:lnTo>
                      <a:pt x="13" y="28"/>
                    </a:lnTo>
                    <a:lnTo>
                      <a:pt x="11" y="28"/>
                    </a:lnTo>
                    <a:lnTo>
                      <a:pt x="10" y="29"/>
                    </a:lnTo>
                    <a:lnTo>
                      <a:pt x="9" y="29"/>
                    </a:lnTo>
                    <a:lnTo>
                      <a:pt x="7" y="29"/>
                    </a:lnTo>
                    <a:lnTo>
                      <a:pt x="7" y="29"/>
                    </a:lnTo>
                    <a:lnTo>
                      <a:pt x="6" y="29"/>
                    </a:lnTo>
                    <a:lnTo>
                      <a:pt x="4" y="29"/>
                    </a:lnTo>
                    <a:lnTo>
                      <a:pt x="3" y="29"/>
                    </a:lnTo>
                    <a:lnTo>
                      <a:pt x="3" y="29"/>
                    </a:lnTo>
                    <a:lnTo>
                      <a:pt x="2" y="29"/>
                    </a:lnTo>
                    <a:lnTo>
                      <a:pt x="2" y="28"/>
                    </a:lnTo>
                    <a:lnTo>
                      <a:pt x="2" y="28"/>
                    </a:lnTo>
                    <a:lnTo>
                      <a:pt x="0" y="26"/>
                    </a:lnTo>
                    <a:lnTo>
                      <a:pt x="0" y="25"/>
                    </a:lnTo>
                    <a:lnTo>
                      <a:pt x="0" y="25"/>
                    </a:lnTo>
                    <a:lnTo>
                      <a:pt x="0" y="25"/>
                    </a:lnTo>
                    <a:lnTo>
                      <a:pt x="0" y="24"/>
                    </a:lnTo>
                    <a:lnTo>
                      <a:pt x="0" y="24"/>
                    </a:lnTo>
                    <a:lnTo>
                      <a:pt x="0" y="22"/>
                    </a:lnTo>
                    <a:lnTo>
                      <a:pt x="0" y="22"/>
                    </a:lnTo>
                    <a:lnTo>
                      <a:pt x="0" y="22"/>
                    </a:lnTo>
                    <a:lnTo>
                      <a:pt x="0" y="21"/>
                    </a:lnTo>
                    <a:lnTo>
                      <a:pt x="0" y="19"/>
                    </a:lnTo>
                    <a:lnTo>
                      <a:pt x="0" y="17"/>
                    </a:lnTo>
                    <a:lnTo>
                      <a:pt x="2" y="14"/>
                    </a:lnTo>
                    <a:lnTo>
                      <a:pt x="2" y="13"/>
                    </a:lnTo>
                    <a:lnTo>
                      <a:pt x="3" y="10"/>
                    </a:lnTo>
                    <a:lnTo>
                      <a:pt x="4" y="8"/>
                    </a:lnTo>
                    <a:lnTo>
                      <a:pt x="6" y="7"/>
                    </a:lnTo>
                    <a:lnTo>
                      <a:pt x="7" y="6"/>
                    </a:lnTo>
                    <a:lnTo>
                      <a:pt x="10" y="4"/>
                    </a:lnTo>
                    <a:lnTo>
                      <a:pt x="11" y="3"/>
                    </a:lnTo>
                    <a:lnTo>
                      <a:pt x="13" y="1"/>
                    </a:lnTo>
                    <a:lnTo>
                      <a:pt x="16" y="1"/>
                    </a:lnTo>
                    <a:lnTo>
                      <a:pt x="17" y="0"/>
                    </a:lnTo>
                    <a:lnTo>
                      <a:pt x="18" y="0"/>
                    </a:lnTo>
                    <a:lnTo>
                      <a:pt x="21" y="0"/>
                    </a:lnTo>
                    <a:lnTo>
                      <a:pt x="22" y="0"/>
                    </a:lnTo>
                    <a:lnTo>
                      <a:pt x="22" y="0"/>
                    </a:lnTo>
                    <a:lnTo>
                      <a:pt x="24" y="0"/>
                    </a:lnTo>
                    <a:lnTo>
                      <a:pt x="24" y="0"/>
                    </a:lnTo>
                    <a:lnTo>
                      <a:pt x="24" y="0"/>
                    </a:lnTo>
                    <a:lnTo>
                      <a:pt x="25" y="0"/>
                    </a:lnTo>
                    <a:lnTo>
                      <a:pt x="25" y="0"/>
                    </a:lnTo>
                    <a:lnTo>
                      <a:pt x="25" y="0"/>
                    </a:lnTo>
                    <a:lnTo>
                      <a:pt x="27" y="0"/>
                    </a:lnTo>
                    <a:lnTo>
                      <a:pt x="27" y="0"/>
                    </a:lnTo>
                    <a:lnTo>
                      <a:pt x="27" y="43"/>
                    </a:lnTo>
                  </a:path>
                </a:pathLst>
              </a:custGeom>
              <a:noFill/>
              <a:ln w="1">
                <a:solidFill>
                  <a:srgbClr val="1F1A17"/>
                </a:solidFill>
                <a:prstDash val="solid"/>
                <a:round/>
                <a:headEnd/>
                <a:tailEnd/>
              </a:ln>
            </p:spPr>
            <p:txBody>
              <a:bodyPr/>
              <a:lstStyle/>
              <a:p>
                <a:pPr>
                  <a:defRPr/>
                </a:pPr>
                <a:endParaRPr lang="en-US"/>
              </a:p>
            </p:txBody>
          </p:sp>
          <p:sp>
            <p:nvSpPr>
              <p:cNvPr id="408693" name="Freeform 117"/>
              <p:cNvSpPr>
                <a:spLocks/>
              </p:cNvSpPr>
              <p:nvPr/>
            </p:nvSpPr>
            <p:spPr bwMode="auto">
              <a:xfrm>
                <a:off x="2845" y="983"/>
                <a:ext cx="24" cy="27"/>
              </a:xfrm>
              <a:custGeom>
                <a:avLst/>
                <a:gdLst/>
                <a:ahLst/>
                <a:cxnLst>
                  <a:cxn ang="0">
                    <a:pos x="22" y="0"/>
                  </a:cxn>
                  <a:cxn ang="0">
                    <a:pos x="22" y="0"/>
                  </a:cxn>
                  <a:cxn ang="0">
                    <a:pos x="21" y="0"/>
                  </a:cxn>
                  <a:cxn ang="0">
                    <a:pos x="19" y="0"/>
                  </a:cxn>
                  <a:cxn ang="0">
                    <a:pos x="17" y="0"/>
                  </a:cxn>
                  <a:cxn ang="0">
                    <a:pos x="14" y="2"/>
                  </a:cxn>
                  <a:cxn ang="0">
                    <a:pos x="10" y="3"/>
                  </a:cxn>
                  <a:cxn ang="0">
                    <a:pos x="7" y="5"/>
                  </a:cxn>
                  <a:cxn ang="0">
                    <a:pos x="4" y="7"/>
                  </a:cxn>
                  <a:cxn ang="0">
                    <a:pos x="1" y="10"/>
                  </a:cxn>
                  <a:cxn ang="0">
                    <a:pos x="0" y="14"/>
                  </a:cxn>
                  <a:cxn ang="0">
                    <a:pos x="0" y="18"/>
                  </a:cxn>
                  <a:cxn ang="0">
                    <a:pos x="0" y="21"/>
                  </a:cxn>
                  <a:cxn ang="0">
                    <a:pos x="0" y="23"/>
                  </a:cxn>
                  <a:cxn ang="0">
                    <a:pos x="0" y="23"/>
                  </a:cxn>
                  <a:cxn ang="0">
                    <a:pos x="0" y="24"/>
                  </a:cxn>
                  <a:cxn ang="0">
                    <a:pos x="0" y="25"/>
                  </a:cxn>
                  <a:cxn ang="0">
                    <a:pos x="0" y="25"/>
                  </a:cxn>
                  <a:cxn ang="0">
                    <a:pos x="1" y="27"/>
                  </a:cxn>
                  <a:cxn ang="0">
                    <a:pos x="1" y="27"/>
                  </a:cxn>
                  <a:cxn ang="0">
                    <a:pos x="4" y="27"/>
                  </a:cxn>
                  <a:cxn ang="0">
                    <a:pos x="6" y="25"/>
                  </a:cxn>
                  <a:cxn ang="0">
                    <a:pos x="8" y="24"/>
                  </a:cxn>
                  <a:cxn ang="0">
                    <a:pos x="13" y="23"/>
                  </a:cxn>
                  <a:cxn ang="0">
                    <a:pos x="15" y="18"/>
                  </a:cxn>
                  <a:cxn ang="0">
                    <a:pos x="18" y="16"/>
                  </a:cxn>
                  <a:cxn ang="0">
                    <a:pos x="19" y="12"/>
                  </a:cxn>
                  <a:cxn ang="0">
                    <a:pos x="22" y="7"/>
                  </a:cxn>
                  <a:cxn ang="0">
                    <a:pos x="22" y="5"/>
                  </a:cxn>
                  <a:cxn ang="0">
                    <a:pos x="22" y="5"/>
                  </a:cxn>
                  <a:cxn ang="0">
                    <a:pos x="22" y="3"/>
                  </a:cxn>
                  <a:cxn ang="0">
                    <a:pos x="22" y="2"/>
                  </a:cxn>
                </a:cxnLst>
                <a:rect l="0" t="0" r="r" b="b"/>
                <a:pathLst>
                  <a:path w="24" h="27">
                    <a:moveTo>
                      <a:pt x="24" y="2"/>
                    </a:moveTo>
                    <a:lnTo>
                      <a:pt x="22" y="0"/>
                    </a:lnTo>
                    <a:lnTo>
                      <a:pt x="22" y="0"/>
                    </a:lnTo>
                    <a:lnTo>
                      <a:pt x="22" y="0"/>
                    </a:lnTo>
                    <a:lnTo>
                      <a:pt x="21" y="0"/>
                    </a:lnTo>
                    <a:lnTo>
                      <a:pt x="21" y="0"/>
                    </a:lnTo>
                    <a:lnTo>
                      <a:pt x="19" y="0"/>
                    </a:lnTo>
                    <a:lnTo>
                      <a:pt x="19" y="0"/>
                    </a:lnTo>
                    <a:lnTo>
                      <a:pt x="19" y="0"/>
                    </a:lnTo>
                    <a:lnTo>
                      <a:pt x="17" y="0"/>
                    </a:lnTo>
                    <a:lnTo>
                      <a:pt x="15" y="0"/>
                    </a:lnTo>
                    <a:lnTo>
                      <a:pt x="14" y="2"/>
                    </a:lnTo>
                    <a:lnTo>
                      <a:pt x="13" y="2"/>
                    </a:lnTo>
                    <a:lnTo>
                      <a:pt x="10" y="3"/>
                    </a:lnTo>
                    <a:lnTo>
                      <a:pt x="8" y="3"/>
                    </a:lnTo>
                    <a:lnTo>
                      <a:pt x="7" y="5"/>
                    </a:lnTo>
                    <a:lnTo>
                      <a:pt x="6" y="6"/>
                    </a:lnTo>
                    <a:lnTo>
                      <a:pt x="4" y="7"/>
                    </a:lnTo>
                    <a:lnTo>
                      <a:pt x="3" y="9"/>
                    </a:lnTo>
                    <a:lnTo>
                      <a:pt x="1" y="10"/>
                    </a:lnTo>
                    <a:lnTo>
                      <a:pt x="1" y="13"/>
                    </a:lnTo>
                    <a:lnTo>
                      <a:pt x="0" y="14"/>
                    </a:lnTo>
                    <a:lnTo>
                      <a:pt x="0" y="17"/>
                    </a:lnTo>
                    <a:lnTo>
                      <a:pt x="0" y="18"/>
                    </a:lnTo>
                    <a:lnTo>
                      <a:pt x="0" y="21"/>
                    </a:lnTo>
                    <a:lnTo>
                      <a:pt x="0" y="21"/>
                    </a:lnTo>
                    <a:lnTo>
                      <a:pt x="0" y="23"/>
                    </a:lnTo>
                    <a:lnTo>
                      <a:pt x="0" y="23"/>
                    </a:lnTo>
                    <a:lnTo>
                      <a:pt x="0" y="23"/>
                    </a:lnTo>
                    <a:lnTo>
                      <a:pt x="0" y="23"/>
                    </a:lnTo>
                    <a:lnTo>
                      <a:pt x="0" y="24"/>
                    </a:lnTo>
                    <a:lnTo>
                      <a:pt x="0" y="24"/>
                    </a:lnTo>
                    <a:lnTo>
                      <a:pt x="0" y="24"/>
                    </a:lnTo>
                    <a:lnTo>
                      <a:pt x="0" y="25"/>
                    </a:lnTo>
                    <a:lnTo>
                      <a:pt x="0" y="25"/>
                    </a:lnTo>
                    <a:lnTo>
                      <a:pt x="0" y="25"/>
                    </a:lnTo>
                    <a:lnTo>
                      <a:pt x="0" y="27"/>
                    </a:lnTo>
                    <a:lnTo>
                      <a:pt x="1" y="27"/>
                    </a:lnTo>
                    <a:lnTo>
                      <a:pt x="1" y="27"/>
                    </a:lnTo>
                    <a:lnTo>
                      <a:pt x="1" y="27"/>
                    </a:lnTo>
                    <a:lnTo>
                      <a:pt x="3" y="27"/>
                    </a:lnTo>
                    <a:lnTo>
                      <a:pt x="4" y="27"/>
                    </a:lnTo>
                    <a:lnTo>
                      <a:pt x="4" y="27"/>
                    </a:lnTo>
                    <a:lnTo>
                      <a:pt x="6" y="25"/>
                    </a:lnTo>
                    <a:lnTo>
                      <a:pt x="7" y="25"/>
                    </a:lnTo>
                    <a:lnTo>
                      <a:pt x="8" y="24"/>
                    </a:lnTo>
                    <a:lnTo>
                      <a:pt x="10" y="23"/>
                    </a:lnTo>
                    <a:lnTo>
                      <a:pt x="13" y="23"/>
                    </a:lnTo>
                    <a:lnTo>
                      <a:pt x="14" y="20"/>
                    </a:lnTo>
                    <a:lnTo>
                      <a:pt x="15" y="18"/>
                    </a:lnTo>
                    <a:lnTo>
                      <a:pt x="17" y="17"/>
                    </a:lnTo>
                    <a:lnTo>
                      <a:pt x="18" y="16"/>
                    </a:lnTo>
                    <a:lnTo>
                      <a:pt x="19" y="13"/>
                    </a:lnTo>
                    <a:lnTo>
                      <a:pt x="19" y="12"/>
                    </a:lnTo>
                    <a:lnTo>
                      <a:pt x="21" y="9"/>
                    </a:lnTo>
                    <a:lnTo>
                      <a:pt x="22" y="7"/>
                    </a:lnTo>
                    <a:lnTo>
                      <a:pt x="22" y="5"/>
                    </a:lnTo>
                    <a:lnTo>
                      <a:pt x="22" y="5"/>
                    </a:lnTo>
                    <a:lnTo>
                      <a:pt x="22" y="5"/>
                    </a:lnTo>
                    <a:lnTo>
                      <a:pt x="22" y="5"/>
                    </a:lnTo>
                    <a:lnTo>
                      <a:pt x="22" y="3"/>
                    </a:lnTo>
                    <a:lnTo>
                      <a:pt x="22" y="3"/>
                    </a:lnTo>
                    <a:lnTo>
                      <a:pt x="22" y="2"/>
                    </a:lnTo>
                    <a:lnTo>
                      <a:pt x="22" y="2"/>
                    </a:lnTo>
                    <a:lnTo>
                      <a:pt x="24" y="2"/>
                    </a:lnTo>
                  </a:path>
                </a:pathLst>
              </a:custGeom>
              <a:noFill/>
              <a:ln w="1">
                <a:solidFill>
                  <a:srgbClr val="1F1A17"/>
                </a:solidFill>
                <a:prstDash val="solid"/>
                <a:round/>
                <a:headEnd/>
                <a:tailEnd/>
              </a:ln>
            </p:spPr>
            <p:txBody>
              <a:bodyPr/>
              <a:lstStyle/>
              <a:p>
                <a:pPr>
                  <a:defRPr/>
                </a:pPr>
                <a:endParaRPr lang="en-US"/>
              </a:p>
            </p:txBody>
          </p:sp>
          <p:sp>
            <p:nvSpPr>
              <p:cNvPr id="408694" name="Freeform 118"/>
              <p:cNvSpPr>
                <a:spLocks/>
              </p:cNvSpPr>
              <p:nvPr/>
            </p:nvSpPr>
            <p:spPr bwMode="auto">
              <a:xfrm>
                <a:off x="2895" y="957"/>
                <a:ext cx="43" cy="56"/>
              </a:xfrm>
              <a:custGeom>
                <a:avLst/>
                <a:gdLst/>
                <a:ahLst/>
                <a:cxnLst>
                  <a:cxn ang="0">
                    <a:pos x="43" y="56"/>
                  </a:cxn>
                  <a:cxn ang="0">
                    <a:pos x="40" y="56"/>
                  </a:cxn>
                  <a:cxn ang="0">
                    <a:pos x="35" y="6"/>
                  </a:cxn>
                  <a:cxn ang="0">
                    <a:pos x="22" y="56"/>
                  </a:cxn>
                  <a:cxn ang="0">
                    <a:pos x="19" y="56"/>
                  </a:cxn>
                  <a:cxn ang="0">
                    <a:pos x="8" y="7"/>
                  </a:cxn>
                  <a:cxn ang="0">
                    <a:pos x="1" y="56"/>
                  </a:cxn>
                  <a:cxn ang="0">
                    <a:pos x="0" y="56"/>
                  </a:cxn>
                  <a:cxn ang="0">
                    <a:pos x="7" y="0"/>
                  </a:cxn>
                  <a:cxn ang="0">
                    <a:pos x="8" y="0"/>
                  </a:cxn>
                  <a:cxn ang="0">
                    <a:pos x="21" y="50"/>
                  </a:cxn>
                  <a:cxn ang="0">
                    <a:pos x="35" y="0"/>
                  </a:cxn>
                  <a:cxn ang="0">
                    <a:pos x="36" y="0"/>
                  </a:cxn>
                  <a:cxn ang="0">
                    <a:pos x="43" y="56"/>
                  </a:cxn>
                </a:cxnLst>
                <a:rect l="0" t="0" r="r" b="b"/>
                <a:pathLst>
                  <a:path w="43" h="56">
                    <a:moveTo>
                      <a:pt x="43" y="56"/>
                    </a:moveTo>
                    <a:lnTo>
                      <a:pt x="40" y="56"/>
                    </a:lnTo>
                    <a:lnTo>
                      <a:pt x="35" y="6"/>
                    </a:lnTo>
                    <a:lnTo>
                      <a:pt x="22" y="56"/>
                    </a:lnTo>
                    <a:lnTo>
                      <a:pt x="19" y="56"/>
                    </a:lnTo>
                    <a:lnTo>
                      <a:pt x="8" y="7"/>
                    </a:lnTo>
                    <a:lnTo>
                      <a:pt x="1" y="56"/>
                    </a:lnTo>
                    <a:lnTo>
                      <a:pt x="0" y="56"/>
                    </a:lnTo>
                    <a:lnTo>
                      <a:pt x="7" y="0"/>
                    </a:lnTo>
                    <a:lnTo>
                      <a:pt x="8" y="0"/>
                    </a:lnTo>
                    <a:lnTo>
                      <a:pt x="21" y="50"/>
                    </a:lnTo>
                    <a:lnTo>
                      <a:pt x="35" y="0"/>
                    </a:lnTo>
                    <a:lnTo>
                      <a:pt x="36" y="0"/>
                    </a:lnTo>
                    <a:lnTo>
                      <a:pt x="43" y="56"/>
                    </a:lnTo>
                  </a:path>
                </a:pathLst>
              </a:custGeom>
              <a:noFill/>
              <a:ln w="1">
                <a:solidFill>
                  <a:srgbClr val="1F1A17"/>
                </a:solidFill>
                <a:prstDash val="solid"/>
                <a:round/>
                <a:headEnd/>
                <a:tailEnd/>
              </a:ln>
            </p:spPr>
            <p:txBody>
              <a:bodyPr/>
              <a:lstStyle/>
              <a:p>
                <a:pPr>
                  <a:defRPr/>
                </a:pPr>
                <a:endParaRPr lang="en-US"/>
              </a:p>
            </p:txBody>
          </p:sp>
          <p:sp>
            <p:nvSpPr>
              <p:cNvPr id="408695" name="Freeform 119"/>
              <p:cNvSpPr>
                <a:spLocks/>
              </p:cNvSpPr>
              <p:nvPr/>
            </p:nvSpPr>
            <p:spPr bwMode="auto">
              <a:xfrm>
                <a:off x="2942" y="979"/>
                <a:ext cx="26" cy="34"/>
              </a:xfrm>
              <a:custGeom>
                <a:avLst/>
                <a:gdLst/>
                <a:ahLst/>
                <a:cxnLst>
                  <a:cxn ang="0">
                    <a:pos x="25" y="9"/>
                  </a:cxn>
                  <a:cxn ang="0">
                    <a:pos x="22" y="11"/>
                  </a:cxn>
                  <a:cxn ang="0">
                    <a:pos x="18" y="14"/>
                  </a:cxn>
                  <a:cxn ang="0">
                    <a:pos x="15" y="16"/>
                  </a:cxn>
                  <a:cxn ang="0">
                    <a:pos x="13" y="16"/>
                  </a:cxn>
                  <a:cxn ang="0">
                    <a:pos x="11" y="16"/>
                  </a:cxn>
                  <a:cxn ang="0">
                    <a:pos x="10" y="16"/>
                  </a:cxn>
                  <a:cxn ang="0">
                    <a:pos x="10" y="16"/>
                  </a:cxn>
                  <a:cxn ang="0">
                    <a:pos x="11" y="13"/>
                  </a:cxn>
                  <a:cxn ang="0">
                    <a:pos x="11" y="13"/>
                  </a:cxn>
                  <a:cxn ang="0">
                    <a:pos x="13" y="14"/>
                  </a:cxn>
                  <a:cxn ang="0">
                    <a:pos x="14" y="13"/>
                  </a:cxn>
                  <a:cxn ang="0">
                    <a:pos x="15" y="13"/>
                  </a:cxn>
                  <a:cxn ang="0">
                    <a:pos x="18" y="11"/>
                  </a:cxn>
                  <a:cxn ang="0">
                    <a:pos x="21" y="10"/>
                  </a:cxn>
                  <a:cxn ang="0">
                    <a:pos x="22" y="9"/>
                  </a:cxn>
                  <a:cxn ang="0">
                    <a:pos x="24" y="6"/>
                  </a:cxn>
                  <a:cxn ang="0">
                    <a:pos x="24" y="6"/>
                  </a:cxn>
                  <a:cxn ang="0">
                    <a:pos x="24" y="4"/>
                  </a:cxn>
                  <a:cxn ang="0">
                    <a:pos x="24" y="4"/>
                  </a:cxn>
                  <a:cxn ang="0">
                    <a:pos x="22" y="3"/>
                  </a:cxn>
                  <a:cxn ang="0">
                    <a:pos x="21" y="3"/>
                  </a:cxn>
                  <a:cxn ang="0">
                    <a:pos x="19" y="3"/>
                  </a:cxn>
                  <a:cxn ang="0">
                    <a:pos x="17" y="3"/>
                  </a:cxn>
                  <a:cxn ang="0">
                    <a:pos x="14" y="4"/>
                  </a:cxn>
                  <a:cxn ang="0">
                    <a:pos x="11" y="6"/>
                  </a:cxn>
                  <a:cxn ang="0">
                    <a:pos x="8" y="9"/>
                  </a:cxn>
                  <a:cxn ang="0">
                    <a:pos x="6" y="13"/>
                  </a:cxn>
                  <a:cxn ang="0">
                    <a:pos x="4" y="17"/>
                  </a:cxn>
                  <a:cxn ang="0">
                    <a:pos x="3" y="21"/>
                  </a:cxn>
                  <a:cxn ang="0">
                    <a:pos x="3" y="22"/>
                  </a:cxn>
                  <a:cxn ang="0">
                    <a:pos x="3" y="24"/>
                  </a:cxn>
                  <a:cxn ang="0">
                    <a:pos x="3" y="25"/>
                  </a:cxn>
                  <a:cxn ang="0">
                    <a:pos x="4" y="29"/>
                  </a:cxn>
                  <a:cxn ang="0">
                    <a:pos x="7" y="31"/>
                  </a:cxn>
                  <a:cxn ang="0">
                    <a:pos x="11" y="31"/>
                  </a:cxn>
                  <a:cxn ang="0">
                    <a:pos x="17" y="28"/>
                  </a:cxn>
                  <a:cxn ang="0">
                    <a:pos x="24" y="22"/>
                  </a:cxn>
                  <a:cxn ang="0">
                    <a:pos x="21" y="28"/>
                  </a:cxn>
                  <a:cxn ang="0">
                    <a:pos x="14" y="32"/>
                  </a:cxn>
                  <a:cxn ang="0">
                    <a:pos x="8" y="34"/>
                  </a:cxn>
                  <a:cxn ang="0">
                    <a:pos x="6" y="32"/>
                  </a:cxn>
                  <a:cxn ang="0">
                    <a:pos x="3" y="32"/>
                  </a:cxn>
                  <a:cxn ang="0">
                    <a:pos x="1" y="31"/>
                  </a:cxn>
                  <a:cxn ang="0">
                    <a:pos x="0" y="28"/>
                  </a:cxn>
                  <a:cxn ang="0">
                    <a:pos x="0" y="25"/>
                  </a:cxn>
                  <a:cxn ang="0">
                    <a:pos x="0" y="24"/>
                  </a:cxn>
                  <a:cxn ang="0">
                    <a:pos x="0" y="22"/>
                  </a:cxn>
                  <a:cxn ang="0">
                    <a:pos x="0" y="21"/>
                  </a:cxn>
                  <a:cxn ang="0">
                    <a:pos x="1" y="16"/>
                  </a:cxn>
                  <a:cxn ang="0">
                    <a:pos x="4" y="11"/>
                  </a:cxn>
                  <a:cxn ang="0">
                    <a:pos x="7" y="7"/>
                  </a:cxn>
                  <a:cxn ang="0">
                    <a:pos x="10" y="4"/>
                  </a:cxn>
                  <a:cxn ang="0">
                    <a:pos x="13" y="3"/>
                  </a:cxn>
                  <a:cxn ang="0">
                    <a:pos x="15" y="2"/>
                  </a:cxn>
                  <a:cxn ang="0">
                    <a:pos x="18" y="2"/>
                  </a:cxn>
                  <a:cxn ang="0">
                    <a:pos x="21" y="0"/>
                  </a:cxn>
                  <a:cxn ang="0">
                    <a:pos x="24" y="2"/>
                  </a:cxn>
                  <a:cxn ang="0">
                    <a:pos x="25" y="3"/>
                  </a:cxn>
                  <a:cxn ang="0">
                    <a:pos x="26" y="4"/>
                  </a:cxn>
                  <a:cxn ang="0">
                    <a:pos x="26" y="6"/>
                  </a:cxn>
                  <a:cxn ang="0">
                    <a:pos x="25" y="7"/>
                  </a:cxn>
                </a:cxnLst>
                <a:rect l="0" t="0" r="r" b="b"/>
                <a:pathLst>
                  <a:path w="26" h="34">
                    <a:moveTo>
                      <a:pt x="25" y="7"/>
                    </a:moveTo>
                    <a:lnTo>
                      <a:pt x="25" y="9"/>
                    </a:lnTo>
                    <a:lnTo>
                      <a:pt x="25" y="9"/>
                    </a:lnTo>
                    <a:lnTo>
                      <a:pt x="24" y="10"/>
                    </a:lnTo>
                    <a:lnTo>
                      <a:pt x="24" y="11"/>
                    </a:lnTo>
                    <a:lnTo>
                      <a:pt x="22" y="11"/>
                    </a:lnTo>
                    <a:lnTo>
                      <a:pt x="21" y="13"/>
                    </a:lnTo>
                    <a:lnTo>
                      <a:pt x="19" y="13"/>
                    </a:lnTo>
                    <a:lnTo>
                      <a:pt x="18" y="14"/>
                    </a:lnTo>
                    <a:lnTo>
                      <a:pt x="18" y="14"/>
                    </a:lnTo>
                    <a:lnTo>
                      <a:pt x="17" y="14"/>
                    </a:lnTo>
                    <a:lnTo>
                      <a:pt x="15" y="16"/>
                    </a:lnTo>
                    <a:lnTo>
                      <a:pt x="14" y="16"/>
                    </a:lnTo>
                    <a:lnTo>
                      <a:pt x="14" y="16"/>
                    </a:lnTo>
                    <a:lnTo>
                      <a:pt x="13" y="16"/>
                    </a:lnTo>
                    <a:lnTo>
                      <a:pt x="11" y="16"/>
                    </a:lnTo>
                    <a:lnTo>
                      <a:pt x="11" y="16"/>
                    </a:lnTo>
                    <a:lnTo>
                      <a:pt x="11" y="16"/>
                    </a:lnTo>
                    <a:lnTo>
                      <a:pt x="10" y="16"/>
                    </a:lnTo>
                    <a:lnTo>
                      <a:pt x="10" y="16"/>
                    </a:lnTo>
                    <a:lnTo>
                      <a:pt x="10" y="16"/>
                    </a:lnTo>
                    <a:lnTo>
                      <a:pt x="10" y="16"/>
                    </a:lnTo>
                    <a:lnTo>
                      <a:pt x="10" y="16"/>
                    </a:lnTo>
                    <a:lnTo>
                      <a:pt x="10" y="16"/>
                    </a:lnTo>
                    <a:lnTo>
                      <a:pt x="10" y="16"/>
                    </a:lnTo>
                    <a:lnTo>
                      <a:pt x="11" y="13"/>
                    </a:lnTo>
                    <a:lnTo>
                      <a:pt x="11" y="13"/>
                    </a:lnTo>
                    <a:lnTo>
                      <a:pt x="11" y="13"/>
                    </a:lnTo>
                    <a:lnTo>
                      <a:pt x="11" y="13"/>
                    </a:lnTo>
                    <a:lnTo>
                      <a:pt x="11" y="13"/>
                    </a:lnTo>
                    <a:lnTo>
                      <a:pt x="11" y="14"/>
                    </a:lnTo>
                    <a:lnTo>
                      <a:pt x="11" y="14"/>
                    </a:lnTo>
                    <a:lnTo>
                      <a:pt x="13" y="14"/>
                    </a:lnTo>
                    <a:lnTo>
                      <a:pt x="13" y="14"/>
                    </a:lnTo>
                    <a:lnTo>
                      <a:pt x="13" y="14"/>
                    </a:lnTo>
                    <a:lnTo>
                      <a:pt x="14" y="13"/>
                    </a:lnTo>
                    <a:lnTo>
                      <a:pt x="14" y="13"/>
                    </a:lnTo>
                    <a:lnTo>
                      <a:pt x="15" y="13"/>
                    </a:lnTo>
                    <a:lnTo>
                      <a:pt x="15" y="13"/>
                    </a:lnTo>
                    <a:lnTo>
                      <a:pt x="17" y="13"/>
                    </a:lnTo>
                    <a:lnTo>
                      <a:pt x="18" y="13"/>
                    </a:lnTo>
                    <a:lnTo>
                      <a:pt x="18" y="11"/>
                    </a:lnTo>
                    <a:lnTo>
                      <a:pt x="19" y="11"/>
                    </a:lnTo>
                    <a:lnTo>
                      <a:pt x="21" y="10"/>
                    </a:lnTo>
                    <a:lnTo>
                      <a:pt x="21" y="10"/>
                    </a:lnTo>
                    <a:lnTo>
                      <a:pt x="22" y="9"/>
                    </a:lnTo>
                    <a:lnTo>
                      <a:pt x="22" y="9"/>
                    </a:lnTo>
                    <a:lnTo>
                      <a:pt x="22" y="9"/>
                    </a:lnTo>
                    <a:lnTo>
                      <a:pt x="24" y="7"/>
                    </a:lnTo>
                    <a:lnTo>
                      <a:pt x="24" y="7"/>
                    </a:lnTo>
                    <a:lnTo>
                      <a:pt x="24" y="6"/>
                    </a:lnTo>
                    <a:lnTo>
                      <a:pt x="24" y="6"/>
                    </a:lnTo>
                    <a:lnTo>
                      <a:pt x="24" y="6"/>
                    </a:lnTo>
                    <a:lnTo>
                      <a:pt x="24" y="6"/>
                    </a:lnTo>
                    <a:lnTo>
                      <a:pt x="24" y="6"/>
                    </a:lnTo>
                    <a:lnTo>
                      <a:pt x="24" y="6"/>
                    </a:lnTo>
                    <a:lnTo>
                      <a:pt x="24" y="4"/>
                    </a:lnTo>
                    <a:lnTo>
                      <a:pt x="24" y="4"/>
                    </a:lnTo>
                    <a:lnTo>
                      <a:pt x="24" y="4"/>
                    </a:lnTo>
                    <a:lnTo>
                      <a:pt x="24" y="4"/>
                    </a:lnTo>
                    <a:lnTo>
                      <a:pt x="24" y="3"/>
                    </a:lnTo>
                    <a:lnTo>
                      <a:pt x="24" y="3"/>
                    </a:lnTo>
                    <a:lnTo>
                      <a:pt x="22" y="3"/>
                    </a:lnTo>
                    <a:lnTo>
                      <a:pt x="22" y="3"/>
                    </a:lnTo>
                    <a:lnTo>
                      <a:pt x="22" y="3"/>
                    </a:lnTo>
                    <a:lnTo>
                      <a:pt x="21" y="3"/>
                    </a:lnTo>
                    <a:lnTo>
                      <a:pt x="21" y="3"/>
                    </a:lnTo>
                    <a:lnTo>
                      <a:pt x="19" y="3"/>
                    </a:lnTo>
                    <a:lnTo>
                      <a:pt x="19" y="3"/>
                    </a:lnTo>
                    <a:lnTo>
                      <a:pt x="18" y="3"/>
                    </a:lnTo>
                    <a:lnTo>
                      <a:pt x="17" y="3"/>
                    </a:lnTo>
                    <a:lnTo>
                      <a:pt x="17" y="3"/>
                    </a:lnTo>
                    <a:lnTo>
                      <a:pt x="15" y="4"/>
                    </a:lnTo>
                    <a:lnTo>
                      <a:pt x="14" y="4"/>
                    </a:lnTo>
                    <a:lnTo>
                      <a:pt x="14" y="4"/>
                    </a:lnTo>
                    <a:lnTo>
                      <a:pt x="13" y="6"/>
                    </a:lnTo>
                    <a:lnTo>
                      <a:pt x="11" y="6"/>
                    </a:lnTo>
                    <a:lnTo>
                      <a:pt x="11" y="6"/>
                    </a:lnTo>
                    <a:lnTo>
                      <a:pt x="10" y="7"/>
                    </a:lnTo>
                    <a:lnTo>
                      <a:pt x="10" y="9"/>
                    </a:lnTo>
                    <a:lnTo>
                      <a:pt x="8" y="9"/>
                    </a:lnTo>
                    <a:lnTo>
                      <a:pt x="7" y="10"/>
                    </a:lnTo>
                    <a:lnTo>
                      <a:pt x="7" y="11"/>
                    </a:lnTo>
                    <a:lnTo>
                      <a:pt x="6" y="13"/>
                    </a:lnTo>
                    <a:lnTo>
                      <a:pt x="6" y="14"/>
                    </a:lnTo>
                    <a:lnTo>
                      <a:pt x="4" y="16"/>
                    </a:lnTo>
                    <a:lnTo>
                      <a:pt x="4" y="17"/>
                    </a:lnTo>
                    <a:lnTo>
                      <a:pt x="3" y="18"/>
                    </a:lnTo>
                    <a:lnTo>
                      <a:pt x="3" y="20"/>
                    </a:lnTo>
                    <a:lnTo>
                      <a:pt x="3" y="21"/>
                    </a:lnTo>
                    <a:lnTo>
                      <a:pt x="3" y="21"/>
                    </a:lnTo>
                    <a:lnTo>
                      <a:pt x="3" y="22"/>
                    </a:lnTo>
                    <a:lnTo>
                      <a:pt x="3" y="22"/>
                    </a:lnTo>
                    <a:lnTo>
                      <a:pt x="3" y="22"/>
                    </a:lnTo>
                    <a:lnTo>
                      <a:pt x="3" y="22"/>
                    </a:lnTo>
                    <a:lnTo>
                      <a:pt x="3" y="24"/>
                    </a:lnTo>
                    <a:lnTo>
                      <a:pt x="3" y="24"/>
                    </a:lnTo>
                    <a:lnTo>
                      <a:pt x="3" y="24"/>
                    </a:lnTo>
                    <a:lnTo>
                      <a:pt x="3" y="25"/>
                    </a:lnTo>
                    <a:lnTo>
                      <a:pt x="3" y="27"/>
                    </a:lnTo>
                    <a:lnTo>
                      <a:pt x="3" y="28"/>
                    </a:lnTo>
                    <a:lnTo>
                      <a:pt x="4" y="29"/>
                    </a:lnTo>
                    <a:lnTo>
                      <a:pt x="4" y="29"/>
                    </a:lnTo>
                    <a:lnTo>
                      <a:pt x="6" y="31"/>
                    </a:lnTo>
                    <a:lnTo>
                      <a:pt x="7" y="31"/>
                    </a:lnTo>
                    <a:lnTo>
                      <a:pt x="8" y="31"/>
                    </a:lnTo>
                    <a:lnTo>
                      <a:pt x="10" y="31"/>
                    </a:lnTo>
                    <a:lnTo>
                      <a:pt x="11" y="31"/>
                    </a:lnTo>
                    <a:lnTo>
                      <a:pt x="14" y="29"/>
                    </a:lnTo>
                    <a:lnTo>
                      <a:pt x="15" y="29"/>
                    </a:lnTo>
                    <a:lnTo>
                      <a:pt x="17" y="28"/>
                    </a:lnTo>
                    <a:lnTo>
                      <a:pt x="19" y="27"/>
                    </a:lnTo>
                    <a:lnTo>
                      <a:pt x="21" y="24"/>
                    </a:lnTo>
                    <a:lnTo>
                      <a:pt x="24" y="22"/>
                    </a:lnTo>
                    <a:lnTo>
                      <a:pt x="25" y="24"/>
                    </a:lnTo>
                    <a:lnTo>
                      <a:pt x="22" y="27"/>
                    </a:lnTo>
                    <a:lnTo>
                      <a:pt x="21" y="28"/>
                    </a:lnTo>
                    <a:lnTo>
                      <a:pt x="18" y="29"/>
                    </a:lnTo>
                    <a:lnTo>
                      <a:pt x="15" y="31"/>
                    </a:lnTo>
                    <a:lnTo>
                      <a:pt x="14" y="32"/>
                    </a:lnTo>
                    <a:lnTo>
                      <a:pt x="13" y="32"/>
                    </a:lnTo>
                    <a:lnTo>
                      <a:pt x="10" y="34"/>
                    </a:lnTo>
                    <a:lnTo>
                      <a:pt x="8" y="34"/>
                    </a:lnTo>
                    <a:lnTo>
                      <a:pt x="7" y="34"/>
                    </a:lnTo>
                    <a:lnTo>
                      <a:pt x="6" y="34"/>
                    </a:lnTo>
                    <a:lnTo>
                      <a:pt x="6" y="32"/>
                    </a:lnTo>
                    <a:lnTo>
                      <a:pt x="4" y="32"/>
                    </a:lnTo>
                    <a:lnTo>
                      <a:pt x="4" y="32"/>
                    </a:lnTo>
                    <a:lnTo>
                      <a:pt x="3" y="32"/>
                    </a:lnTo>
                    <a:lnTo>
                      <a:pt x="3" y="31"/>
                    </a:lnTo>
                    <a:lnTo>
                      <a:pt x="3" y="31"/>
                    </a:lnTo>
                    <a:lnTo>
                      <a:pt x="1" y="31"/>
                    </a:lnTo>
                    <a:lnTo>
                      <a:pt x="1" y="29"/>
                    </a:lnTo>
                    <a:lnTo>
                      <a:pt x="1" y="29"/>
                    </a:lnTo>
                    <a:lnTo>
                      <a:pt x="0" y="28"/>
                    </a:lnTo>
                    <a:lnTo>
                      <a:pt x="0" y="27"/>
                    </a:lnTo>
                    <a:lnTo>
                      <a:pt x="0" y="27"/>
                    </a:lnTo>
                    <a:lnTo>
                      <a:pt x="0" y="25"/>
                    </a:lnTo>
                    <a:lnTo>
                      <a:pt x="0" y="24"/>
                    </a:lnTo>
                    <a:lnTo>
                      <a:pt x="0" y="24"/>
                    </a:lnTo>
                    <a:lnTo>
                      <a:pt x="0" y="24"/>
                    </a:lnTo>
                    <a:lnTo>
                      <a:pt x="0" y="22"/>
                    </a:lnTo>
                    <a:lnTo>
                      <a:pt x="0" y="22"/>
                    </a:lnTo>
                    <a:lnTo>
                      <a:pt x="0" y="22"/>
                    </a:lnTo>
                    <a:lnTo>
                      <a:pt x="0" y="22"/>
                    </a:lnTo>
                    <a:lnTo>
                      <a:pt x="0" y="21"/>
                    </a:lnTo>
                    <a:lnTo>
                      <a:pt x="0" y="21"/>
                    </a:lnTo>
                    <a:lnTo>
                      <a:pt x="0" y="20"/>
                    </a:lnTo>
                    <a:lnTo>
                      <a:pt x="1" y="18"/>
                    </a:lnTo>
                    <a:lnTo>
                      <a:pt x="1" y="16"/>
                    </a:lnTo>
                    <a:lnTo>
                      <a:pt x="3" y="14"/>
                    </a:lnTo>
                    <a:lnTo>
                      <a:pt x="3" y="13"/>
                    </a:lnTo>
                    <a:lnTo>
                      <a:pt x="4" y="11"/>
                    </a:lnTo>
                    <a:lnTo>
                      <a:pt x="6" y="10"/>
                    </a:lnTo>
                    <a:lnTo>
                      <a:pt x="6" y="9"/>
                    </a:lnTo>
                    <a:lnTo>
                      <a:pt x="7" y="7"/>
                    </a:lnTo>
                    <a:lnTo>
                      <a:pt x="8" y="6"/>
                    </a:lnTo>
                    <a:lnTo>
                      <a:pt x="8" y="6"/>
                    </a:lnTo>
                    <a:lnTo>
                      <a:pt x="10" y="4"/>
                    </a:lnTo>
                    <a:lnTo>
                      <a:pt x="11" y="4"/>
                    </a:lnTo>
                    <a:lnTo>
                      <a:pt x="11" y="3"/>
                    </a:lnTo>
                    <a:lnTo>
                      <a:pt x="13" y="3"/>
                    </a:lnTo>
                    <a:lnTo>
                      <a:pt x="14" y="3"/>
                    </a:lnTo>
                    <a:lnTo>
                      <a:pt x="14" y="2"/>
                    </a:lnTo>
                    <a:lnTo>
                      <a:pt x="15" y="2"/>
                    </a:lnTo>
                    <a:lnTo>
                      <a:pt x="17" y="2"/>
                    </a:lnTo>
                    <a:lnTo>
                      <a:pt x="17" y="2"/>
                    </a:lnTo>
                    <a:lnTo>
                      <a:pt x="18" y="2"/>
                    </a:lnTo>
                    <a:lnTo>
                      <a:pt x="19" y="2"/>
                    </a:lnTo>
                    <a:lnTo>
                      <a:pt x="19" y="0"/>
                    </a:lnTo>
                    <a:lnTo>
                      <a:pt x="21" y="0"/>
                    </a:lnTo>
                    <a:lnTo>
                      <a:pt x="22" y="2"/>
                    </a:lnTo>
                    <a:lnTo>
                      <a:pt x="24" y="2"/>
                    </a:lnTo>
                    <a:lnTo>
                      <a:pt x="24" y="2"/>
                    </a:lnTo>
                    <a:lnTo>
                      <a:pt x="25" y="2"/>
                    </a:lnTo>
                    <a:lnTo>
                      <a:pt x="25" y="3"/>
                    </a:lnTo>
                    <a:lnTo>
                      <a:pt x="25" y="3"/>
                    </a:lnTo>
                    <a:lnTo>
                      <a:pt x="26" y="4"/>
                    </a:lnTo>
                    <a:lnTo>
                      <a:pt x="26" y="4"/>
                    </a:lnTo>
                    <a:lnTo>
                      <a:pt x="26" y="4"/>
                    </a:lnTo>
                    <a:lnTo>
                      <a:pt x="26" y="6"/>
                    </a:lnTo>
                    <a:lnTo>
                      <a:pt x="26" y="6"/>
                    </a:lnTo>
                    <a:lnTo>
                      <a:pt x="26" y="6"/>
                    </a:lnTo>
                    <a:lnTo>
                      <a:pt x="26" y="6"/>
                    </a:lnTo>
                    <a:lnTo>
                      <a:pt x="26" y="7"/>
                    </a:lnTo>
                    <a:lnTo>
                      <a:pt x="25" y="7"/>
                    </a:lnTo>
                    <a:lnTo>
                      <a:pt x="25" y="7"/>
                    </a:lnTo>
                  </a:path>
                </a:pathLst>
              </a:custGeom>
              <a:noFill/>
              <a:ln w="1">
                <a:solidFill>
                  <a:srgbClr val="1F1A17"/>
                </a:solidFill>
                <a:prstDash val="solid"/>
                <a:round/>
                <a:headEnd/>
                <a:tailEnd/>
              </a:ln>
            </p:spPr>
            <p:txBody>
              <a:bodyPr/>
              <a:lstStyle/>
              <a:p>
                <a:pPr>
                  <a:defRPr/>
                </a:pPr>
                <a:endParaRPr lang="en-US"/>
              </a:p>
            </p:txBody>
          </p:sp>
          <p:sp>
            <p:nvSpPr>
              <p:cNvPr id="408696" name="Freeform 120"/>
              <p:cNvSpPr>
                <a:spLocks/>
              </p:cNvSpPr>
              <p:nvPr/>
            </p:nvSpPr>
            <p:spPr bwMode="auto">
              <a:xfrm>
                <a:off x="2973" y="981"/>
                <a:ext cx="22" cy="30"/>
              </a:xfrm>
              <a:custGeom>
                <a:avLst/>
                <a:gdLst/>
                <a:ahLst/>
                <a:cxnLst>
                  <a:cxn ang="0">
                    <a:pos x="20" y="4"/>
                  </a:cxn>
                  <a:cxn ang="0">
                    <a:pos x="20" y="2"/>
                  </a:cxn>
                  <a:cxn ang="0">
                    <a:pos x="19" y="2"/>
                  </a:cxn>
                  <a:cxn ang="0">
                    <a:pos x="18" y="2"/>
                  </a:cxn>
                  <a:cxn ang="0">
                    <a:pos x="18" y="2"/>
                  </a:cxn>
                  <a:cxn ang="0">
                    <a:pos x="15" y="2"/>
                  </a:cxn>
                  <a:cxn ang="0">
                    <a:pos x="12" y="4"/>
                  </a:cxn>
                  <a:cxn ang="0">
                    <a:pos x="9" y="5"/>
                  </a:cxn>
                  <a:cxn ang="0">
                    <a:pos x="8" y="8"/>
                  </a:cxn>
                  <a:cxn ang="0">
                    <a:pos x="5" y="11"/>
                  </a:cxn>
                  <a:cxn ang="0">
                    <a:pos x="4" y="14"/>
                  </a:cxn>
                  <a:cxn ang="0">
                    <a:pos x="2" y="16"/>
                  </a:cxn>
                  <a:cxn ang="0">
                    <a:pos x="1" y="19"/>
                  </a:cxn>
                  <a:cxn ang="0">
                    <a:pos x="1" y="20"/>
                  </a:cxn>
                  <a:cxn ang="0">
                    <a:pos x="1" y="20"/>
                  </a:cxn>
                  <a:cxn ang="0">
                    <a:pos x="1" y="20"/>
                  </a:cxn>
                  <a:cxn ang="0">
                    <a:pos x="1" y="22"/>
                  </a:cxn>
                  <a:cxn ang="0">
                    <a:pos x="2" y="25"/>
                  </a:cxn>
                  <a:cxn ang="0">
                    <a:pos x="4" y="27"/>
                  </a:cxn>
                  <a:cxn ang="0">
                    <a:pos x="5" y="29"/>
                  </a:cxn>
                  <a:cxn ang="0">
                    <a:pos x="8" y="29"/>
                  </a:cxn>
                  <a:cxn ang="0">
                    <a:pos x="12" y="29"/>
                  </a:cxn>
                  <a:cxn ang="0">
                    <a:pos x="15" y="27"/>
                  </a:cxn>
                  <a:cxn ang="0">
                    <a:pos x="18" y="26"/>
                  </a:cxn>
                  <a:cxn ang="0">
                    <a:pos x="20" y="23"/>
                  </a:cxn>
                  <a:cxn ang="0">
                    <a:pos x="20" y="26"/>
                  </a:cxn>
                  <a:cxn ang="0">
                    <a:pos x="18" y="29"/>
                  </a:cxn>
                  <a:cxn ang="0">
                    <a:pos x="13" y="30"/>
                  </a:cxn>
                  <a:cxn ang="0">
                    <a:pos x="11" y="30"/>
                  </a:cxn>
                  <a:cxn ang="0">
                    <a:pos x="8" y="30"/>
                  </a:cxn>
                  <a:cxn ang="0">
                    <a:pos x="5" y="30"/>
                  </a:cxn>
                  <a:cxn ang="0">
                    <a:pos x="4" y="30"/>
                  </a:cxn>
                  <a:cxn ang="0">
                    <a:pos x="2" y="29"/>
                  </a:cxn>
                  <a:cxn ang="0">
                    <a:pos x="1" y="27"/>
                  </a:cxn>
                  <a:cxn ang="0">
                    <a:pos x="1" y="26"/>
                  </a:cxn>
                  <a:cxn ang="0">
                    <a:pos x="0" y="25"/>
                  </a:cxn>
                  <a:cxn ang="0">
                    <a:pos x="0" y="23"/>
                  </a:cxn>
                  <a:cxn ang="0">
                    <a:pos x="0" y="22"/>
                  </a:cxn>
                  <a:cxn ang="0">
                    <a:pos x="0" y="20"/>
                  </a:cxn>
                  <a:cxn ang="0">
                    <a:pos x="0" y="20"/>
                  </a:cxn>
                  <a:cxn ang="0">
                    <a:pos x="0" y="19"/>
                  </a:cxn>
                  <a:cxn ang="0">
                    <a:pos x="0" y="18"/>
                  </a:cxn>
                  <a:cxn ang="0">
                    <a:pos x="1" y="14"/>
                  </a:cxn>
                  <a:cxn ang="0">
                    <a:pos x="2" y="11"/>
                  </a:cxn>
                  <a:cxn ang="0">
                    <a:pos x="5" y="8"/>
                  </a:cxn>
                  <a:cxn ang="0">
                    <a:pos x="8" y="5"/>
                  </a:cxn>
                  <a:cxn ang="0">
                    <a:pos x="11" y="2"/>
                  </a:cxn>
                  <a:cxn ang="0">
                    <a:pos x="13" y="1"/>
                  </a:cxn>
                  <a:cxn ang="0">
                    <a:pos x="16" y="1"/>
                  </a:cxn>
                  <a:cxn ang="0">
                    <a:pos x="19" y="0"/>
                  </a:cxn>
                  <a:cxn ang="0">
                    <a:pos x="20" y="1"/>
                  </a:cxn>
                  <a:cxn ang="0">
                    <a:pos x="20" y="1"/>
                  </a:cxn>
                  <a:cxn ang="0">
                    <a:pos x="22" y="1"/>
                  </a:cxn>
                </a:cxnLst>
                <a:rect l="0" t="0" r="r" b="b"/>
                <a:pathLst>
                  <a:path w="22" h="30">
                    <a:moveTo>
                      <a:pt x="22" y="1"/>
                    </a:moveTo>
                    <a:lnTo>
                      <a:pt x="20" y="4"/>
                    </a:lnTo>
                    <a:lnTo>
                      <a:pt x="20" y="2"/>
                    </a:lnTo>
                    <a:lnTo>
                      <a:pt x="20" y="2"/>
                    </a:lnTo>
                    <a:lnTo>
                      <a:pt x="19" y="2"/>
                    </a:lnTo>
                    <a:lnTo>
                      <a:pt x="19" y="2"/>
                    </a:lnTo>
                    <a:lnTo>
                      <a:pt x="19" y="2"/>
                    </a:lnTo>
                    <a:lnTo>
                      <a:pt x="18" y="2"/>
                    </a:lnTo>
                    <a:lnTo>
                      <a:pt x="18" y="2"/>
                    </a:lnTo>
                    <a:lnTo>
                      <a:pt x="18" y="2"/>
                    </a:lnTo>
                    <a:lnTo>
                      <a:pt x="16" y="2"/>
                    </a:lnTo>
                    <a:lnTo>
                      <a:pt x="15" y="2"/>
                    </a:lnTo>
                    <a:lnTo>
                      <a:pt x="13" y="2"/>
                    </a:lnTo>
                    <a:lnTo>
                      <a:pt x="12" y="4"/>
                    </a:lnTo>
                    <a:lnTo>
                      <a:pt x="11" y="4"/>
                    </a:lnTo>
                    <a:lnTo>
                      <a:pt x="9" y="5"/>
                    </a:lnTo>
                    <a:lnTo>
                      <a:pt x="9" y="7"/>
                    </a:lnTo>
                    <a:lnTo>
                      <a:pt x="8" y="8"/>
                    </a:lnTo>
                    <a:lnTo>
                      <a:pt x="6" y="9"/>
                    </a:lnTo>
                    <a:lnTo>
                      <a:pt x="5" y="11"/>
                    </a:lnTo>
                    <a:lnTo>
                      <a:pt x="4" y="12"/>
                    </a:lnTo>
                    <a:lnTo>
                      <a:pt x="4" y="14"/>
                    </a:lnTo>
                    <a:lnTo>
                      <a:pt x="2" y="15"/>
                    </a:lnTo>
                    <a:lnTo>
                      <a:pt x="2" y="16"/>
                    </a:lnTo>
                    <a:lnTo>
                      <a:pt x="2" y="18"/>
                    </a:lnTo>
                    <a:lnTo>
                      <a:pt x="1" y="19"/>
                    </a:lnTo>
                    <a:lnTo>
                      <a:pt x="1" y="20"/>
                    </a:lnTo>
                    <a:lnTo>
                      <a:pt x="1" y="20"/>
                    </a:lnTo>
                    <a:lnTo>
                      <a:pt x="1" y="20"/>
                    </a:lnTo>
                    <a:lnTo>
                      <a:pt x="1" y="20"/>
                    </a:lnTo>
                    <a:lnTo>
                      <a:pt x="1" y="20"/>
                    </a:lnTo>
                    <a:lnTo>
                      <a:pt x="1" y="20"/>
                    </a:lnTo>
                    <a:lnTo>
                      <a:pt x="1" y="22"/>
                    </a:lnTo>
                    <a:lnTo>
                      <a:pt x="1" y="22"/>
                    </a:lnTo>
                    <a:lnTo>
                      <a:pt x="1" y="23"/>
                    </a:lnTo>
                    <a:lnTo>
                      <a:pt x="2" y="25"/>
                    </a:lnTo>
                    <a:lnTo>
                      <a:pt x="2" y="26"/>
                    </a:lnTo>
                    <a:lnTo>
                      <a:pt x="4" y="27"/>
                    </a:lnTo>
                    <a:lnTo>
                      <a:pt x="4" y="27"/>
                    </a:lnTo>
                    <a:lnTo>
                      <a:pt x="5" y="29"/>
                    </a:lnTo>
                    <a:lnTo>
                      <a:pt x="6" y="29"/>
                    </a:lnTo>
                    <a:lnTo>
                      <a:pt x="8" y="29"/>
                    </a:lnTo>
                    <a:lnTo>
                      <a:pt x="11" y="29"/>
                    </a:lnTo>
                    <a:lnTo>
                      <a:pt x="12" y="29"/>
                    </a:lnTo>
                    <a:lnTo>
                      <a:pt x="13" y="27"/>
                    </a:lnTo>
                    <a:lnTo>
                      <a:pt x="15" y="27"/>
                    </a:lnTo>
                    <a:lnTo>
                      <a:pt x="16" y="26"/>
                    </a:lnTo>
                    <a:lnTo>
                      <a:pt x="18" y="26"/>
                    </a:lnTo>
                    <a:lnTo>
                      <a:pt x="19" y="25"/>
                    </a:lnTo>
                    <a:lnTo>
                      <a:pt x="20" y="23"/>
                    </a:lnTo>
                    <a:lnTo>
                      <a:pt x="22" y="25"/>
                    </a:lnTo>
                    <a:lnTo>
                      <a:pt x="20" y="26"/>
                    </a:lnTo>
                    <a:lnTo>
                      <a:pt x="19" y="27"/>
                    </a:lnTo>
                    <a:lnTo>
                      <a:pt x="18" y="29"/>
                    </a:lnTo>
                    <a:lnTo>
                      <a:pt x="16" y="29"/>
                    </a:lnTo>
                    <a:lnTo>
                      <a:pt x="13" y="30"/>
                    </a:lnTo>
                    <a:lnTo>
                      <a:pt x="12" y="30"/>
                    </a:lnTo>
                    <a:lnTo>
                      <a:pt x="11" y="30"/>
                    </a:lnTo>
                    <a:lnTo>
                      <a:pt x="8" y="30"/>
                    </a:lnTo>
                    <a:lnTo>
                      <a:pt x="8" y="30"/>
                    </a:lnTo>
                    <a:lnTo>
                      <a:pt x="6" y="30"/>
                    </a:lnTo>
                    <a:lnTo>
                      <a:pt x="5" y="30"/>
                    </a:lnTo>
                    <a:lnTo>
                      <a:pt x="5" y="30"/>
                    </a:lnTo>
                    <a:lnTo>
                      <a:pt x="4" y="30"/>
                    </a:lnTo>
                    <a:lnTo>
                      <a:pt x="4" y="30"/>
                    </a:lnTo>
                    <a:lnTo>
                      <a:pt x="2" y="29"/>
                    </a:lnTo>
                    <a:lnTo>
                      <a:pt x="2" y="29"/>
                    </a:lnTo>
                    <a:lnTo>
                      <a:pt x="1" y="27"/>
                    </a:lnTo>
                    <a:lnTo>
                      <a:pt x="1" y="27"/>
                    </a:lnTo>
                    <a:lnTo>
                      <a:pt x="1" y="26"/>
                    </a:lnTo>
                    <a:lnTo>
                      <a:pt x="0" y="26"/>
                    </a:lnTo>
                    <a:lnTo>
                      <a:pt x="0" y="25"/>
                    </a:lnTo>
                    <a:lnTo>
                      <a:pt x="0" y="23"/>
                    </a:lnTo>
                    <a:lnTo>
                      <a:pt x="0" y="23"/>
                    </a:lnTo>
                    <a:lnTo>
                      <a:pt x="0" y="22"/>
                    </a:lnTo>
                    <a:lnTo>
                      <a:pt x="0" y="22"/>
                    </a:lnTo>
                    <a:lnTo>
                      <a:pt x="0" y="20"/>
                    </a:lnTo>
                    <a:lnTo>
                      <a:pt x="0" y="20"/>
                    </a:lnTo>
                    <a:lnTo>
                      <a:pt x="0" y="20"/>
                    </a:lnTo>
                    <a:lnTo>
                      <a:pt x="0" y="20"/>
                    </a:lnTo>
                    <a:lnTo>
                      <a:pt x="0" y="20"/>
                    </a:lnTo>
                    <a:lnTo>
                      <a:pt x="0" y="19"/>
                    </a:lnTo>
                    <a:lnTo>
                      <a:pt x="0" y="19"/>
                    </a:lnTo>
                    <a:lnTo>
                      <a:pt x="0" y="18"/>
                    </a:lnTo>
                    <a:lnTo>
                      <a:pt x="1" y="16"/>
                    </a:lnTo>
                    <a:lnTo>
                      <a:pt x="1" y="14"/>
                    </a:lnTo>
                    <a:lnTo>
                      <a:pt x="2" y="12"/>
                    </a:lnTo>
                    <a:lnTo>
                      <a:pt x="2" y="11"/>
                    </a:lnTo>
                    <a:lnTo>
                      <a:pt x="4" y="9"/>
                    </a:lnTo>
                    <a:lnTo>
                      <a:pt x="5" y="8"/>
                    </a:lnTo>
                    <a:lnTo>
                      <a:pt x="6" y="7"/>
                    </a:lnTo>
                    <a:lnTo>
                      <a:pt x="8" y="5"/>
                    </a:lnTo>
                    <a:lnTo>
                      <a:pt x="9" y="4"/>
                    </a:lnTo>
                    <a:lnTo>
                      <a:pt x="11" y="2"/>
                    </a:lnTo>
                    <a:lnTo>
                      <a:pt x="12" y="2"/>
                    </a:lnTo>
                    <a:lnTo>
                      <a:pt x="13" y="1"/>
                    </a:lnTo>
                    <a:lnTo>
                      <a:pt x="15" y="1"/>
                    </a:lnTo>
                    <a:lnTo>
                      <a:pt x="16" y="1"/>
                    </a:lnTo>
                    <a:lnTo>
                      <a:pt x="18" y="0"/>
                    </a:lnTo>
                    <a:lnTo>
                      <a:pt x="19" y="0"/>
                    </a:lnTo>
                    <a:lnTo>
                      <a:pt x="19" y="1"/>
                    </a:lnTo>
                    <a:lnTo>
                      <a:pt x="20" y="1"/>
                    </a:lnTo>
                    <a:lnTo>
                      <a:pt x="20" y="1"/>
                    </a:lnTo>
                    <a:lnTo>
                      <a:pt x="20" y="1"/>
                    </a:lnTo>
                    <a:lnTo>
                      <a:pt x="22" y="1"/>
                    </a:lnTo>
                    <a:lnTo>
                      <a:pt x="22" y="1"/>
                    </a:lnTo>
                    <a:lnTo>
                      <a:pt x="22" y="1"/>
                    </a:lnTo>
                  </a:path>
                </a:pathLst>
              </a:custGeom>
              <a:noFill/>
              <a:ln w="1">
                <a:solidFill>
                  <a:srgbClr val="1F1A17"/>
                </a:solidFill>
                <a:prstDash val="solid"/>
                <a:round/>
                <a:headEnd/>
                <a:tailEnd/>
              </a:ln>
            </p:spPr>
            <p:txBody>
              <a:bodyPr/>
              <a:lstStyle/>
              <a:p>
                <a:pPr>
                  <a:defRPr/>
                </a:pPr>
                <a:endParaRPr lang="en-US"/>
              </a:p>
            </p:txBody>
          </p:sp>
          <p:sp>
            <p:nvSpPr>
              <p:cNvPr id="408697" name="Freeform 121"/>
              <p:cNvSpPr>
                <a:spLocks/>
              </p:cNvSpPr>
              <p:nvPr/>
            </p:nvSpPr>
            <p:spPr bwMode="auto">
              <a:xfrm>
                <a:off x="2999" y="957"/>
                <a:ext cx="22" cy="56"/>
              </a:xfrm>
              <a:custGeom>
                <a:avLst/>
                <a:gdLst/>
                <a:ahLst/>
                <a:cxnLst>
                  <a:cxn ang="0">
                    <a:pos x="19" y="56"/>
                  </a:cxn>
                  <a:cxn ang="0">
                    <a:pos x="19" y="31"/>
                  </a:cxn>
                  <a:cxn ang="0">
                    <a:pos x="19" y="29"/>
                  </a:cxn>
                  <a:cxn ang="0">
                    <a:pos x="19" y="29"/>
                  </a:cxn>
                  <a:cxn ang="0">
                    <a:pos x="19" y="28"/>
                  </a:cxn>
                  <a:cxn ang="0">
                    <a:pos x="19" y="28"/>
                  </a:cxn>
                  <a:cxn ang="0">
                    <a:pos x="19" y="26"/>
                  </a:cxn>
                  <a:cxn ang="0">
                    <a:pos x="19" y="26"/>
                  </a:cxn>
                  <a:cxn ang="0">
                    <a:pos x="18" y="26"/>
                  </a:cxn>
                  <a:cxn ang="0">
                    <a:pos x="18" y="26"/>
                  </a:cxn>
                  <a:cxn ang="0">
                    <a:pos x="16" y="26"/>
                  </a:cxn>
                  <a:cxn ang="0">
                    <a:pos x="15" y="28"/>
                  </a:cxn>
                  <a:cxn ang="0">
                    <a:pos x="12" y="29"/>
                  </a:cxn>
                  <a:cxn ang="0">
                    <a:pos x="11" y="32"/>
                  </a:cxn>
                  <a:cxn ang="0">
                    <a:pos x="8" y="35"/>
                  </a:cxn>
                  <a:cxn ang="0">
                    <a:pos x="5" y="38"/>
                  </a:cxn>
                  <a:cxn ang="0">
                    <a:pos x="4" y="40"/>
                  </a:cxn>
                  <a:cxn ang="0">
                    <a:pos x="3" y="56"/>
                  </a:cxn>
                  <a:cxn ang="0">
                    <a:pos x="1" y="43"/>
                  </a:cxn>
                  <a:cxn ang="0">
                    <a:pos x="0" y="43"/>
                  </a:cxn>
                  <a:cxn ang="0">
                    <a:pos x="0" y="43"/>
                  </a:cxn>
                  <a:cxn ang="0">
                    <a:pos x="1" y="42"/>
                  </a:cxn>
                  <a:cxn ang="0">
                    <a:pos x="1" y="42"/>
                  </a:cxn>
                  <a:cxn ang="0">
                    <a:pos x="1" y="0"/>
                  </a:cxn>
                  <a:cxn ang="0">
                    <a:pos x="3" y="38"/>
                  </a:cxn>
                  <a:cxn ang="0">
                    <a:pos x="5" y="35"/>
                  </a:cxn>
                  <a:cxn ang="0">
                    <a:pos x="7" y="33"/>
                  </a:cxn>
                  <a:cxn ang="0">
                    <a:pos x="8" y="31"/>
                  </a:cxn>
                  <a:cxn ang="0">
                    <a:pos x="10" y="29"/>
                  </a:cxn>
                  <a:cxn ang="0">
                    <a:pos x="12" y="26"/>
                  </a:cxn>
                  <a:cxn ang="0">
                    <a:pos x="15" y="25"/>
                  </a:cxn>
                  <a:cxn ang="0">
                    <a:pos x="18" y="24"/>
                  </a:cxn>
                  <a:cxn ang="0">
                    <a:pos x="19" y="24"/>
                  </a:cxn>
                  <a:cxn ang="0">
                    <a:pos x="19" y="24"/>
                  </a:cxn>
                  <a:cxn ang="0">
                    <a:pos x="21" y="24"/>
                  </a:cxn>
                  <a:cxn ang="0">
                    <a:pos x="21" y="25"/>
                  </a:cxn>
                  <a:cxn ang="0">
                    <a:pos x="22" y="26"/>
                  </a:cxn>
                  <a:cxn ang="0">
                    <a:pos x="22" y="26"/>
                  </a:cxn>
                  <a:cxn ang="0">
                    <a:pos x="22" y="28"/>
                  </a:cxn>
                  <a:cxn ang="0">
                    <a:pos x="22" y="29"/>
                  </a:cxn>
                  <a:cxn ang="0">
                    <a:pos x="22" y="32"/>
                  </a:cxn>
                </a:cxnLst>
                <a:rect l="0" t="0" r="r" b="b"/>
                <a:pathLst>
                  <a:path w="22" h="56">
                    <a:moveTo>
                      <a:pt x="22" y="56"/>
                    </a:moveTo>
                    <a:lnTo>
                      <a:pt x="19" y="56"/>
                    </a:lnTo>
                    <a:lnTo>
                      <a:pt x="19" y="32"/>
                    </a:lnTo>
                    <a:lnTo>
                      <a:pt x="19" y="31"/>
                    </a:lnTo>
                    <a:lnTo>
                      <a:pt x="19" y="31"/>
                    </a:lnTo>
                    <a:lnTo>
                      <a:pt x="19" y="29"/>
                    </a:lnTo>
                    <a:lnTo>
                      <a:pt x="19" y="29"/>
                    </a:lnTo>
                    <a:lnTo>
                      <a:pt x="19" y="29"/>
                    </a:lnTo>
                    <a:lnTo>
                      <a:pt x="19" y="29"/>
                    </a:lnTo>
                    <a:lnTo>
                      <a:pt x="19" y="28"/>
                    </a:lnTo>
                    <a:lnTo>
                      <a:pt x="19" y="28"/>
                    </a:lnTo>
                    <a:lnTo>
                      <a:pt x="19" y="28"/>
                    </a:lnTo>
                    <a:lnTo>
                      <a:pt x="19" y="28"/>
                    </a:lnTo>
                    <a:lnTo>
                      <a:pt x="19" y="26"/>
                    </a:lnTo>
                    <a:lnTo>
                      <a:pt x="19" y="26"/>
                    </a:lnTo>
                    <a:lnTo>
                      <a:pt x="19" y="26"/>
                    </a:lnTo>
                    <a:lnTo>
                      <a:pt x="19" y="26"/>
                    </a:lnTo>
                    <a:lnTo>
                      <a:pt x="18" y="26"/>
                    </a:lnTo>
                    <a:lnTo>
                      <a:pt x="18" y="26"/>
                    </a:lnTo>
                    <a:lnTo>
                      <a:pt x="18" y="26"/>
                    </a:lnTo>
                    <a:lnTo>
                      <a:pt x="16" y="26"/>
                    </a:lnTo>
                    <a:lnTo>
                      <a:pt x="16" y="26"/>
                    </a:lnTo>
                    <a:lnTo>
                      <a:pt x="15" y="28"/>
                    </a:lnTo>
                    <a:lnTo>
                      <a:pt x="15" y="28"/>
                    </a:lnTo>
                    <a:lnTo>
                      <a:pt x="14" y="29"/>
                    </a:lnTo>
                    <a:lnTo>
                      <a:pt x="12" y="29"/>
                    </a:lnTo>
                    <a:lnTo>
                      <a:pt x="12" y="31"/>
                    </a:lnTo>
                    <a:lnTo>
                      <a:pt x="11" y="32"/>
                    </a:lnTo>
                    <a:lnTo>
                      <a:pt x="10" y="33"/>
                    </a:lnTo>
                    <a:lnTo>
                      <a:pt x="8" y="35"/>
                    </a:lnTo>
                    <a:lnTo>
                      <a:pt x="7" y="36"/>
                    </a:lnTo>
                    <a:lnTo>
                      <a:pt x="5" y="38"/>
                    </a:lnTo>
                    <a:lnTo>
                      <a:pt x="5" y="39"/>
                    </a:lnTo>
                    <a:lnTo>
                      <a:pt x="4" y="40"/>
                    </a:lnTo>
                    <a:lnTo>
                      <a:pt x="3" y="43"/>
                    </a:lnTo>
                    <a:lnTo>
                      <a:pt x="3" y="56"/>
                    </a:lnTo>
                    <a:lnTo>
                      <a:pt x="1" y="56"/>
                    </a:lnTo>
                    <a:lnTo>
                      <a:pt x="1" y="43"/>
                    </a:lnTo>
                    <a:lnTo>
                      <a:pt x="0" y="43"/>
                    </a:lnTo>
                    <a:lnTo>
                      <a:pt x="0" y="43"/>
                    </a:lnTo>
                    <a:lnTo>
                      <a:pt x="0" y="43"/>
                    </a:lnTo>
                    <a:lnTo>
                      <a:pt x="0" y="43"/>
                    </a:lnTo>
                    <a:lnTo>
                      <a:pt x="0" y="43"/>
                    </a:lnTo>
                    <a:lnTo>
                      <a:pt x="1" y="42"/>
                    </a:lnTo>
                    <a:lnTo>
                      <a:pt x="1" y="42"/>
                    </a:lnTo>
                    <a:lnTo>
                      <a:pt x="1" y="42"/>
                    </a:lnTo>
                    <a:lnTo>
                      <a:pt x="1" y="42"/>
                    </a:lnTo>
                    <a:lnTo>
                      <a:pt x="1" y="0"/>
                    </a:lnTo>
                    <a:lnTo>
                      <a:pt x="3" y="0"/>
                    </a:lnTo>
                    <a:lnTo>
                      <a:pt x="3" y="38"/>
                    </a:lnTo>
                    <a:lnTo>
                      <a:pt x="4" y="36"/>
                    </a:lnTo>
                    <a:lnTo>
                      <a:pt x="5" y="35"/>
                    </a:lnTo>
                    <a:lnTo>
                      <a:pt x="5" y="33"/>
                    </a:lnTo>
                    <a:lnTo>
                      <a:pt x="7" y="33"/>
                    </a:lnTo>
                    <a:lnTo>
                      <a:pt x="7" y="32"/>
                    </a:lnTo>
                    <a:lnTo>
                      <a:pt x="8" y="31"/>
                    </a:lnTo>
                    <a:lnTo>
                      <a:pt x="10" y="29"/>
                    </a:lnTo>
                    <a:lnTo>
                      <a:pt x="10" y="29"/>
                    </a:lnTo>
                    <a:lnTo>
                      <a:pt x="11" y="28"/>
                    </a:lnTo>
                    <a:lnTo>
                      <a:pt x="12" y="26"/>
                    </a:lnTo>
                    <a:lnTo>
                      <a:pt x="14" y="25"/>
                    </a:lnTo>
                    <a:lnTo>
                      <a:pt x="15" y="25"/>
                    </a:lnTo>
                    <a:lnTo>
                      <a:pt x="16" y="24"/>
                    </a:lnTo>
                    <a:lnTo>
                      <a:pt x="18" y="24"/>
                    </a:lnTo>
                    <a:lnTo>
                      <a:pt x="18" y="24"/>
                    </a:lnTo>
                    <a:lnTo>
                      <a:pt x="19" y="24"/>
                    </a:lnTo>
                    <a:lnTo>
                      <a:pt x="19" y="24"/>
                    </a:lnTo>
                    <a:lnTo>
                      <a:pt x="19" y="24"/>
                    </a:lnTo>
                    <a:lnTo>
                      <a:pt x="21" y="24"/>
                    </a:lnTo>
                    <a:lnTo>
                      <a:pt x="21" y="24"/>
                    </a:lnTo>
                    <a:lnTo>
                      <a:pt x="21" y="25"/>
                    </a:lnTo>
                    <a:lnTo>
                      <a:pt x="21" y="25"/>
                    </a:lnTo>
                    <a:lnTo>
                      <a:pt x="22" y="25"/>
                    </a:lnTo>
                    <a:lnTo>
                      <a:pt x="22" y="26"/>
                    </a:lnTo>
                    <a:lnTo>
                      <a:pt x="22" y="26"/>
                    </a:lnTo>
                    <a:lnTo>
                      <a:pt x="22" y="26"/>
                    </a:lnTo>
                    <a:lnTo>
                      <a:pt x="22" y="28"/>
                    </a:lnTo>
                    <a:lnTo>
                      <a:pt x="22" y="28"/>
                    </a:lnTo>
                    <a:lnTo>
                      <a:pt x="22" y="29"/>
                    </a:lnTo>
                    <a:lnTo>
                      <a:pt x="22" y="29"/>
                    </a:lnTo>
                    <a:lnTo>
                      <a:pt x="22" y="31"/>
                    </a:lnTo>
                    <a:lnTo>
                      <a:pt x="22" y="32"/>
                    </a:lnTo>
                    <a:lnTo>
                      <a:pt x="22" y="56"/>
                    </a:lnTo>
                  </a:path>
                </a:pathLst>
              </a:custGeom>
              <a:noFill/>
              <a:ln w="1">
                <a:solidFill>
                  <a:srgbClr val="1F1A17"/>
                </a:solidFill>
                <a:prstDash val="solid"/>
                <a:round/>
                <a:headEnd/>
                <a:tailEnd/>
              </a:ln>
            </p:spPr>
            <p:txBody>
              <a:bodyPr/>
              <a:lstStyle/>
              <a:p>
                <a:pPr>
                  <a:defRPr/>
                </a:pPr>
                <a:endParaRPr lang="en-US"/>
              </a:p>
            </p:txBody>
          </p:sp>
          <p:sp>
            <p:nvSpPr>
              <p:cNvPr id="408698" name="Freeform 122"/>
              <p:cNvSpPr>
                <a:spLocks/>
              </p:cNvSpPr>
              <p:nvPr/>
            </p:nvSpPr>
            <p:spPr bwMode="auto">
              <a:xfrm>
                <a:off x="3025" y="979"/>
                <a:ext cx="28" cy="34"/>
              </a:xfrm>
              <a:custGeom>
                <a:avLst/>
                <a:gdLst/>
                <a:ahLst/>
                <a:cxnLst>
                  <a:cxn ang="0">
                    <a:pos x="28" y="21"/>
                  </a:cxn>
                  <a:cxn ang="0">
                    <a:pos x="28" y="22"/>
                  </a:cxn>
                  <a:cxn ang="0">
                    <a:pos x="28" y="22"/>
                  </a:cxn>
                  <a:cxn ang="0">
                    <a:pos x="25" y="25"/>
                  </a:cxn>
                  <a:cxn ang="0">
                    <a:pos x="22" y="27"/>
                  </a:cxn>
                  <a:cxn ang="0">
                    <a:pos x="18" y="29"/>
                  </a:cxn>
                  <a:cxn ang="0">
                    <a:pos x="14" y="31"/>
                  </a:cxn>
                  <a:cxn ang="0">
                    <a:pos x="10" y="32"/>
                  </a:cxn>
                  <a:cxn ang="0">
                    <a:pos x="6" y="34"/>
                  </a:cxn>
                  <a:cxn ang="0">
                    <a:pos x="3" y="34"/>
                  </a:cxn>
                  <a:cxn ang="0">
                    <a:pos x="0" y="31"/>
                  </a:cxn>
                  <a:cxn ang="0">
                    <a:pos x="0" y="27"/>
                  </a:cxn>
                  <a:cxn ang="0">
                    <a:pos x="2" y="22"/>
                  </a:cxn>
                  <a:cxn ang="0">
                    <a:pos x="6" y="18"/>
                  </a:cxn>
                  <a:cxn ang="0">
                    <a:pos x="13" y="16"/>
                  </a:cxn>
                  <a:cxn ang="0">
                    <a:pos x="18" y="13"/>
                  </a:cxn>
                  <a:cxn ang="0">
                    <a:pos x="24" y="11"/>
                  </a:cxn>
                  <a:cxn ang="0">
                    <a:pos x="25" y="7"/>
                  </a:cxn>
                  <a:cxn ang="0">
                    <a:pos x="25" y="6"/>
                  </a:cxn>
                  <a:cxn ang="0">
                    <a:pos x="24" y="4"/>
                  </a:cxn>
                  <a:cxn ang="0">
                    <a:pos x="22" y="3"/>
                  </a:cxn>
                  <a:cxn ang="0">
                    <a:pos x="21" y="3"/>
                  </a:cxn>
                  <a:cxn ang="0">
                    <a:pos x="20" y="3"/>
                  </a:cxn>
                  <a:cxn ang="0">
                    <a:pos x="18" y="3"/>
                  </a:cxn>
                  <a:cxn ang="0">
                    <a:pos x="15" y="4"/>
                  </a:cxn>
                  <a:cxn ang="0">
                    <a:pos x="11" y="6"/>
                  </a:cxn>
                  <a:cxn ang="0">
                    <a:pos x="7" y="7"/>
                  </a:cxn>
                  <a:cxn ang="0">
                    <a:pos x="6" y="7"/>
                  </a:cxn>
                  <a:cxn ang="0">
                    <a:pos x="4" y="7"/>
                  </a:cxn>
                  <a:cxn ang="0">
                    <a:pos x="6" y="6"/>
                  </a:cxn>
                  <a:cxn ang="0">
                    <a:pos x="9" y="4"/>
                  </a:cxn>
                  <a:cxn ang="0">
                    <a:pos x="11" y="3"/>
                  </a:cxn>
                  <a:cxn ang="0">
                    <a:pos x="15" y="2"/>
                  </a:cxn>
                  <a:cxn ang="0">
                    <a:pos x="20" y="0"/>
                  </a:cxn>
                  <a:cxn ang="0">
                    <a:pos x="20" y="0"/>
                  </a:cxn>
                  <a:cxn ang="0">
                    <a:pos x="20" y="0"/>
                  </a:cxn>
                  <a:cxn ang="0">
                    <a:pos x="21" y="0"/>
                  </a:cxn>
                  <a:cxn ang="0">
                    <a:pos x="22" y="2"/>
                  </a:cxn>
                  <a:cxn ang="0">
                    <a:pos x="25" y="3"/>
                  </a:cxn>
                  <a:cxn ang="0">
                    <a:pos x="27" y="4"/>
                  </a:cxn>
                  <a:cxn ang="0">
                    <a:pos x="27" y="6"/>
                  </a:cxn>
                  <a:cxn ang="0">
                    <a:pos x="28" y="9"/>
                  </a:cxn>
                  <a:cxn ang="0">
                    <a:pos x="28" y="11"/>
                  </a:cxn>
                  <a:cxn ang="0">
                    <a:pos x="28" y="11"/>
                  </a:cxn>
                  <a:cxn ang="0">
                    <a:pos x="28" y="11"/>
                  </a:cxn>
                  <a:cxn ang="0">
                    <a:pos x="28" y="11"/>
                  </a:cxn>
                  <a:cxn ang="0">
                    <a:pos x="28" y="13"/>
                  </a:cxn>
                  <a:cxn ang="0">
                    <a:pos x="28" y="13"/>
                  </a:cxn>
                </a:cxnLst>
                <a:rect l="0" t="0" r="r" b="b"/>
                <a:pathLst>
                  <a:path w="28" h="34">
                    <a:moveTo>
                      <a:pt x="28" y="21"/>
                    </a:moveTo>
                    <a:lnTo>
                      <a:pt x="28" y="21"/>
                    </a:lnTo>
                    <a:lnTo>
                      <a:pt x="28" y="21"/>
                    </a:lnTo>
                    <a:lnTo>
                      <a:pt x="28" y="21"/>
                    </a:lnTo>
                    <a:lnTo>
                      <a:pt x="28" y="22"/>
                    </a:lnTo>
                    <a:lnTo>
                      <a:pt x="28" y="22"/>
                    </a:lnTo>
                    <a:lnTo>
                      <a:pt x="28" y="22"/>
                    </a:lnTo>
                    <a:lnTo>
                      <a:pt x="28" y="22"/>
                    </a:lnTo>
                    <a:lnTo>
                      <a:pt x="28" y="22"/>
                    </a:lnTo>
                    <a:lnTo>
                      <a:pt x="28" y="34"/>
                    </a:lnTo>
                    <a:lnTo>
                      <a:pt x="25" y="34"/>
                    </a:lnTo>
                    <a:lnTo>
                      <a:pt x="25" y="25"/>
                    </a:lnTo>
                    <a:lnTo>
                      <a:pt x="24" y="25"/>
                    </a:lnTo>
                    <a:lnTo>
                      <a:pt x="24" y="27"/>
                    </a:lnTo>
                    <a:lnTo>
                      <a:pt x="22" y="27"/>
                    </a:lnTo>
                    <a:lnTo>
                      <a:pt x="21" y="28"/>
                    </a:lnTo>
                    <a:lnTo>
                      <a:pt x="20" y="28"/>
                    </a:lnTo>
                    <a:lnTo>
                      <a:pt x="18" y="29"/>
                    </a:lnTo>
                    <a:lnTo>
                      <a:pt x="17" y="29"/>
                    </a:lnTo>
                    <a:lnTo>
                      <a:pt x="15" y="31"/>
                    </a:lnTo>
                    <a:lnTo>
                      <a:pt x="14" y="31"/>
                    </a:lnTo>
                    <a:lnTo>
                      <a:pt x="13" y="32"/>
                    </a:lnTo>
                    <a:lnTo>
                      <a:pt x="11" y="32"/>
                    </a:lnTo>
                    <a:lnTo>
                      <a:pt x="10" y="32"/>
                    </a:lnTo>
                    <a:lnTo>
                      <a:pt x="9" y="34"/>
                    </a:lnTo>
                    <a:lnTo>
                      <a:pt x="7" y="34"/>
                    </a:lnTo>
                    <a:lnTo>
                      <a:pt x="6" y="34"/>
                    </a:lnTo>
                    <a:lnTo>
                      <a:pt x="6" y="34"/>
                    </a:lnTo>
                    <a:lnTo>
                      <a:pt x="4" y="34"/>
                    </a:lnTo>
                    <a:lnTo>
                      <a:pt x="3" y="34"/>
                    </a:lnTo>
                    <a:lnTo>
                      <a:pt x="2" y="32"/>
                    </a:lnTo>
                    <a:lnTo>
                      <a:pt x="0" y="32"/>
                    </a:lnTo>
                    <a:lnTo>
                      <a:pt x="0" y="31"/>
                    </a:lnTo>
                    <a:lnTo>
                      <a:pt x="0" y="29"/>
                    </a:lnTo>
                    <a:lnTo>
                      <a:pt x="0" y="28"/>
                    </a:lnTo>
                    <a:lnTo>
                      <a:pt x="0" y="27"/>
                    </a:lnTo>
                    <a:lnTo>
                      <a:pt x="0" y="25"/>
                    </a:lnTo>
                    <a:lnTo>
                      <a:pt x="0" y="24"/>
                    </a:lnTo>
                    <a:lnTo>
                      <a:pt x="2" y="22"/>
                    </a:lnTo>
                    <a:lnTo>
                      <a:pt x="3" y="21"/>
                    </a:lnTo>
                    <a:lnTo>
                      <a:pt x="4" y="20"/>
                    </a:lnTo>
                    <a:lnTo>
                      <a:pt x="6" y="18"/>
                    </a:lnTo>
                    <a:lnTo>
                      <a:pt x="9" y="17"/>
                    </a:lnTo>
                    <a:lnTo>
                      <a:pt x="11" y="16"/>
                    </a:lnTo>
                    <a:lnTo>
                      <a:pt x="13" y="16"/>
                    </a:lnTo>
                    <a:lnTo>
                      <a:pt x="14" y="14"/>
                    </a:lnTo>
                    <a:lnTo>
                      <a:pt x="17" y="14"/>
                    </a:lnTo>
                    <a:lnTo>
                      <a:pt x="18" y="13"/>
                    </a:lnTo>
                    <a:lnTo>
                      <a:pt x="20" y="13"/>
                    </a:lnTo>
                    <a:lnTo>
                      <a:pt x="22" y="11"/>
                    </a:lnTo>
                    <a:lnTo>
                      <a:pt x="24" y="11"/>
                    </a:lnTo>
                    <a:lnTo>
                      <a:pt x="25" y="11"/>
                    </a:lnTo>
                    <a:lnTo>
                      <a:pt x="25" y="9"/>
                    </a:lnTo>
                    <a:lnTo>
                      <a:pt x="25" y="7"/>
                    </a:lnTo>
                    <a:lnTo>
                      <a:pt x="25" y="7"/>
                    </a:lnTo>
                    <a:lnTo>
                      <a:pt x="25" y="6"/>
                    </a:lnTo>
                    <a:lnTo>
                      <a:pt x="25" y="6"/>
                    </a:lnTo>
                    <a:lnTo>
                      <a:pt x="25" y="6"/>
                    </a:lnTo>
                    <a:lnTo>
                      <a:pt x="24" y="6"/>
                    </a:lnTo>
                    <a:lnTo>
                      <a:pt x="24" y="4"/>
                    </a:lnTo>
                    <a:lnTo>
                      <a:pt x="24" y="4"/>
                    </a:lnTo>
                    <a:lnTo>
                      <a:pt x="24" y="4"/>
                    </a:lnTo>
                    <a:lnTo>
                      <a:pt x="22" y="3"/>
                    </a:lnTo>
                    <a:lnTo>
                      <a:pt x="22" y="3"/>
                    </a:lnTo>
                    <a:lnTo>
                      <a:pt x="22" y="3"/>
                    </a:lnTo>
                    <a:lnTo>
                      <a:pt x="21" y="3"/>
                    </a:lnTo>
                    <a:lnTo>
                      <a:pt x="21" y="3"/>
                    </a:lnTo>
                    <a:lnTo>
                      <a:pt x="21" y="3"/>
                    </a:lnTo>
                    <a:lnTo>
                      <a:pt x="20" y="3"/>
                    </a:lnTo>
                    <a:lnTo>
                      <a:pt x="20" y="3"/>
                    </a:lnTo>
                    <a:lnTo>
                      <a:pt x="20" y="3"/>
                    </a:lnTo>
                    <a:lnTo>
                      <a:pt x="18" y="3"/>
                    </a:lnTo>
                    <a:lnTo>
                      <a:pt x="17" y="3"/>
                    </a:lnTo>
                    <a:lnTo>
                      <a:pt x="17" y="3"/>
                    </a:lnTo>
                    <a:lnTo>
                      <a:pt x="15" y="4"/>
                    </a:lnTo>
                    <a:lnTo>
                      <a:pt x="14" y="4"/>
                    </a:lnTo>
                    <a:lnTo>
                      <a:pt x="13" y="4"/>
                    </a:lnTo>
                    <a:lnTo>
                      <a:pt x="11" y="6"/>
                    </a:lnTo>
                    <a:lnTo>
                      <a:pt x="10" y="6"/>
                    </a:lnTo>
                    <a:lnTo>
                      <a:pt x="9" y="6"/>
                    </a:lnTo>
                    <a:lnTo>
                      <a:pt x="7" y="7"/>
                    </a:lnTo>
                    <a:lnTo>
                      <a:pt x="7" y="7"/>
                    </a:lnTo>
                    <a:lnTo>
                      <a:pt x="7" y="7"/>
                    </a:lnTo>
                    <a:lnTo>
                      <a:pt x="6" y="7"/>
                    </a:lnTo>
                    <a:lnTo>
                      <a:pt x="6" y="7"/>
                    </a:lnTo>
                    <a:lnTo>
                      <a:pt x="4" y="7"/>
                    </a:lnTo>
                    <a:lnTo>
                      <a:pt x="4" y="7"/>
                    </a:lnTo>
                    <a:lnTo>
                      <a:pt x="4" y="7"/>
                    </a:lnTo>
                    <a:lnTo>
                      <a:pt x="4" y="6"/>
                    </a:lnTo>
                    <a:lnTo>
                      <a:pt x="6" y="6"/>
                    </a:lnTo>
                    <a:lnTo>
                      <a:pt x="6" y="6"/>
                    </a:lnTo>
                    <a:lnTo>
                      <a:pt x="7" y="4"/>
                    </a:lnTo>
                    <a:lnTo>
                      <a:pt x="9" y="4"/>
                    </a:lnTo>
                    <a:lnTo>
                      <a:pt x="9" y="4"/>
                    </a:lnTo>
                    <a:lnTo>
                      <a:pt x="10" y="3"/>
                    </a:lnTo>
                    <a:lnTo>
                      <a:pt x="11" y="3"/>
                    </a:lnTo>
                    <a:lnTo>
                      <a:pt x="13" y="3"/>
                    </a:lnTo>
                    <a:lnTo>
                      <a:pt x="14" y="2"/>
                    </a:lnTo>
                    <a:lnTo>
                      <a:pt x="15" y="2"/>
                    </a:lnTo>
                    <a:lnTo>
                      <a:pt x="17" y="2"/>
                    </a:lnTo>
                    <a:lnTo>
                      <a:pt x="18" y="2"/>
                    </a:lnTo>
                    <a:lnTo>
                      <a:pt x="20" y="0"/>
                    </a:lnTo>
                    <a:lnTo>
                      <a:pt x="20" y="0"/>
                    </a:lnTo>
                    <a:lnTo>
                      <a:pt x="20" y="0"/>
                    </a:lnTo>
                    <a:lnTo>
                      <a:pt x="20" y="0"/>
                    </a:lnTo>
                    <a:lnTo>
                      <a:pt x="20" y="0"/>
                    </a:lnTo>
                    <a:lnTo>
                      <a:pt x="20" y="0"/>
                    </a:lnTo>
                    <a:lnTo>
                      <a:pt x="20" y="0"/>
                    </a:lnTo>
                    <a:lnTo>
                      <a:pt x="20" y="0"/>
                    </a:lnTo>
                    <a:lnTo>
                      <a:pt x="20" y="0"/>
                    </a:lnTo>
                    <a:lnTo>
                      <a:pt x="21" y="0"/>
                    </a:lnTo>
                    <a:lnTo>
                      <a:pt x="21" y="0"/>
                    </a:lnTo>
                    <a:lnTo>
                      <a:pt x="22" y="2"/>
                    </a:lnTo>
                    <a:lnTo>
                      <a:pt x="22" y="2"/>
                    </a:lnTo>
                    <a:lnTo>
                      <a:pt x="24" y="2"/>
                    </a:lnTo>
                    <a:lnTo>
                      <a:pt x="24" y="2"/>
                    </a:lnTo>
                    <a:lnTo>
                      <a:pt x="25" y="3"/>
                    </a:lnTo>
                    <a:lnTo>
                      <a:pt x="25" y="3"/>
                    </a:lnTo>
                    <a:lnTo>
                      <a:pt x="25" y="3"/>
                    </a:lnTo>
                    <a:lnTo>
                      <a:pt x="27" y="4"/>
                    </a:lnTo>
                    <a:lnTo>
                      <a:pt x="27" y="4"/>
                    </a:lnTo>
                    <a:lnTo>
                      <a:pt x="27" y="6"/>
                    </a:lnTo>
                    <a:lnTo>
                      <a:pt x="27" y="6"/>
                    </a:lnTo>
                    <a:lnTo>
                      <a:pt x="28" y="7"/>
                    </a:lnTo>
                    <a:lnTo>
                      <a:pt x="28" y="7"/>
                    </a:lnTo>
                    <a:lnTo>
                      <a:pt x="28" y="9"/>
                    </a:lnTo>
                    <a:lnTo>
                      <a:pt x="28" y="11"/>
                    </a:lnTo>
                    <a:lnTo>
                      <a:pt x="28" y="11"/>
                    </a:lnTo>
                    <a:lnTo>
                      <a:pt x="28" y="11"/>
                    </a:lnTo>
                    <a:lnTo>
                      <a:pt x="28" y="11"/>
                    </a:lnTo>
                    <a:lnTo>
                      <a:pt x="28" y="11"/>
                    </a:lnTo>
                    <a:lnTo>
                      <a:pt x="28" y="11"/>
                    </a:lnTo>
                    <a:lnTo>
                      <a:pt x="28" y="11"/>
                    </a:lnTo>
                    <a:lnTo>
                      <a:pt x="28" y="11"/>
                    </a:lnTo>
                    <a:lnTo>
                      <a:pt x="28" y="11"/>
                    </a:lnTo>
                    <a:lnTo>
                      <a:pt x="28" y="11"/>
                    </a:lnTo>
                    <a:lnTo>
                      <a:pt x="28" y="11"/>
                    </a:lnTo>
                    <a:lnTo>
                      <a:pt x="28" y="11"/>
                    </a:lnTo>
                    <a:lnTo>
                      <a:pt x="28" y="13"/>
                    </a:lnTo>
                    <a:lnTo>
                      <a:pt x="28" y="13"/>
                    </a:lnTo>
                    <a:lnTo>
                      <a:pt x="28" y="13"/>
                    </a:lnTo>
                    <a:lnTo>
                      <a:pt x="28" y="13"/>
                    </a:lnTo>
                    <a:lnTo>
                      <a:pt x="28" y="13"/>
                    </a:lnTo>
                    <a:lnTo>
                      <a:pt x="28" y="13"/>
                    </a:lnTo>
                    <a:lnTo>
                      <a:pt x="28" y="21"/>
                    </a:lnTo>
                    <a:lnTo>
                      <a:pt x="28" y="21"/>
                    </a:lnTo>
                  </a:path>
                </a:pathLst>
              </a:custGeom>
              <a:noFill/>
              <a:ln w="1">
                <a:solidFill>
                  <a:srgbClr val="1F1A17"/>
                </a:solidFill>
                <a:prstDash val="solid"/>
                <a:round/>
                <a:headEnd/>
                <a:tailEnd/>
              </a:ln>
            </p:spPr>
            <p:txBody>
              <a:bodyPr/>
              <a:lstStyle/>
              <a:p>
                <a:pPr>
                  <a:defRPr/>
                </a:pPr>
                <a:endParaRPr lang="en-US"/>
              </a:p>
            </p:txBody>
          </p:sp>
          <p:sp>
            <p:nvSpPr>
              <p:cNvPr id="408699" name="Freeform 123"/>
              <p:cNvSpPr>
                <a:spLocks/>
              </p:cNvSpPr>
              <p:nvPr/>
            </p:nvSpPr>
            <p:spPr bwMode="auto">
              <a:xfrm>
                <a:off x="3027" y="993"/>
                <a:ext cx="23" cy="18"/>
              </a:xfrm>
              <a:custGeom>
                <a:avLst/>
                <a:gdLst/>
                <a:ahLst/>
                <a:cxnLst>
                  <a:cxn ang="0">
                    <a:pos x="23" y="8"/>
                  </a:cxn>
                  <a:cxn ang="0">
                    <a:pos x="23" y="0"/>
                  </a:cxn>
                  <a:cxn ang="0">
                    <a:pos x="22" y="0"/>
                  </a:cxn>
                  <a:cxn ang="0">
                    <a:pos x="20" y="0"/>
                  </a:cxn>
                  <a:cxn ang="0">
                    <a:pos x="18" y="0"/>
                  </a:cxn>
                  <a:cxn ang="0">
                    <a:pos x="16" y="2"/>
                  </a:cxn>
                  <a:cxn ang="0">
                    <a:pos x="15" y="2"/>
                  </a:cxn>
                  <a:cxn ang="0">
                    <a:pos x="13" y="2"/>
                  </a:cxn>
                  <a:cxn ang="0">
                    <a:pos x="12" y="3"/>
                  </a:cxn>
                  <a:cxn ang="0">
                    <a:pos x="11" y="3"/>
                  </a:cxn>
                  <a:cxn ang="0">
                    <a:pos x="8" y="4"/>
                  </a:cxn>
                  <a:cxn ang="0">
                    <a:pos x="7" y="6"/>
                  </a:cxn>
                  <a:cxn ang="0">
                    <a:pos x="4" y="7"/>
                  </a:cxn>
                  <a:cxn ang="0">
                    <a:pos x="2" y="8"/>
                  </a:cxn>
                  <a:cxn ang="0">
                    <a:pos x="1" y="10"/>
                  </a:cxn>
                  <a:cxn ang="0">
                    <a:pos x="1" y="10"/>
                  </a:cxn>
                  <a:cxn ang="0">
                    <a:pos x="0" y="11"/>
                  </a:cxn>
                  <a:cxn ang="0">
                    <a:pos x="0" y="13"/>
                  </a:cxn>
                  <a:cxn ang="0">
                    <a:pos x="0" y="14"/>
                  </a:cxn>
                  <a:cxn ang="0">
                    <a:pos x="0" y="15"/>
                  </a:cxn>
                  <a:cxn ang="0">
                    <a:pos x="0" y="15"/>
                  </a:cxn>
                  <a:cxn ang="0">
                    <a:pos x="1" y="17"/>
                  </a:cxn>
                  <a:cxn ang="0">
                    <a:pos x="1" y="17"/>
                  </a:cxn>
                  <a:cxn ang="0">
                    <a:pos x="2" y="17"/>
                  </a:cxn>
                  <a:cxn ang="0">
                    <a:pos x="2" y="18"/>
                  </a:cxn>
                  <a:cxn ang="0">
                    <a:pos x="4" y="18"/>
                  </a:cxn>
                  <a:cxn ang="0">
                    <a:pos x="5" y="18"/>
                  </a:cxn>
                  <a:cxn ang="0">
                    <a:pos x="7" y="17"/>
                  </a:cxn>
                  <a:cxn ang="0">
                    <a:pos x="8" y="17"/>
                  </a:cxn>
                  <a:cxn ang="0">
                    <a:pos x="9" y="17"/>
                  </a:cxn>
                  <a:cxn ang="0">
                    <a:pos x="11" y="17"/>
                  </a:cxn>
                  <a:cxn ang="0">
                    <a:pos x="12" y="15"/>
                  </a:cxn>
                  <a:cxn ang="0">
                    <a:pos x="13" y="15"/>
                  </a:cxn>
                  <a:cxn ang="0">
                    <a:pos x="15" y="14"/>
                  </a:cxn>
                  <a:cxn ang="0">
                    <a:pos x="16" y="13"/>
                  </a:cxn>
                  <a:cxn ang="0">
                    <a:pos x="18" y="13"/>
                  </a:cxn>
                  <a:cxn ang="0">
                    <a:pos x="19" y="11"/>
                  </a:cxn>
                  <a:cxn ang="0">
                    <a:pos x="20" y="11"/>
                  </a:cxn>
                  <a:cxn ang="0">
                    <a:pos x="20" y="10"/>
                  </a:cxn>
                  <a:cxn ang="0">
                    <a:pos x="22" y="10"/>
                  </a:cxn>
                  <a:cxn ang="0">
                    <a:pos x="23" y="8"/>
                  </a:cxn>
                  <a:cxn ang="0">
                    <a:pos x="23" y="8"/>
                  </a:cxn>
                </a:cxnLst>
                <a:rect l="0" t="0" r="r" b="b"/>
                <a:pathLst>
                  <a:path w="23" h="18">
                    <a:moveTo>
                      <a:pt x="23" y="8"/>
                    </a:moveTo>
                    <a:lnTo>
                      <a:pt x="23" y="0"/>
                    </a:lnTo>
                    <a:lnTo>
                      <a:pt x="22" y="0"/>
                    </a:lnTo>
                    <a:lnTo>
                      <a:pt x="20" y="0"/>
                    </a:lnTo>
                    <a:lnTo>
                      <a:pt x="18" y="0"/>
                    </a:lnTo>
                    <a:lnTo>
                      <a:pt x="16" y="2"/>
                    </a:lnTo>
                    <a:lnTo>
                      <a:pt x="15" y="2"/>
                    </a:lnTo>
                    <a:lnTo>
                      <a:pt x="13" y="2"/>
                    </a:lnTo>
                    <a:lnTo>
                      <a:pt x="12" y="3"/>
                    </a:lnTo>
                    <a:lnTo>
                      <a:pt x="11" y="3"/>
                    </a:lnTo>
                    <a:lnTo>
                      <a:pt x="8" y="4"/>
                    </a:lnTo>
                    <a:lnTo>
                      <a:pt x="7" y="6"/>
                    </a:lnTo>
                    <a:lnTo>
                      <a:pt x="4" y="7"/>
                    </a:lnTo>
                    <a:lnTo>
                      <a:pt x="2" y="8"/>
                    </a:lnTo>
                    <a:lnTo>
                      <a:pt x="1" y="10"/>
                    </a:lnTo>
                    <a:lnTo>
                      <a:pt x="1" y="10"/>
                    </a:lnTo>
                    <a:lnTo>
                      <a:pt x="0" y="11"/>
                    </a:lnTo>
                    <a:lnTo>
                      <a:pt x="0" y="13"/>
                    </a:lnTo>
                    <a:lnTo>
                      <a:pt x="0" y="14"/>
                    </a:lnTo>
                    <a:lnTo>
                      <a:pt x="0" y="15"/>
                    </a:lnTo>
                    <a:lnTo>
                      <a:pt x="0" y="15"/>
                    </a:lnTo>
                    <a:lnTo>
                      <a:pt x="1" y="17"/>
                    </a:lnTo>
                    <a:lnTo>
                      <a:pt x="1" y="17"/>
                    </a:lnTo>
                    <a:lnTo>
                      <a:pt x="2" y="17"/>
                    </a:lnTo>
                    <a:lnTo>
                      <a:pt x="2" y="18"/>
                    </a:lnTo>
                    <a:lnTo>
                      <a:pt x="4" y="18"/>
                    </a:lnTo>
                    <a:lnTo>
                      <a:pt x="5" y="18"/>
                    </a:lnTo>
                    <a:lnTo>
                      <a:pt x="7" y="17"/>
                    </a:lnTo>
                    <a:lnTo>
                      <a:pt x="8" y="17"/>
                    </a:lnTo>
                    <a:lnTo>
                      <a:pt x="9" y="17"/>
                    </a:lnTo>
                    <a:lnTo>
                      <a:pt x="11" y="17"/>
                    </a:lnTo>
                    <a:lnTo>
                      <a:pt x="12" y="15"/>
                    </a:lnTo>
                    <a:lnTo>
                      <a:pt x="13" y="15"/>
                    </a:lnTo>
                    <a:lnTo>
                      <a:pt x="15" y="14"/>
                    </a:lnTo>
                    <a:lnTo>
                      <a:pt x="16" y="13"/>
                    </a:lnTo>
                    <a:lnTo>
                      <a:pt x="18" y="13"/>
                    </a:lnTo>
                    <a:lnTo>
                      <a:pt x="19" y="11"/>
                    </a:lnTo>
                    <a:lnTo>
                      <a:pt x="20" y="11"/>
                    </a:lnTo>
                    <a:lnTo>
                      <a:pt x="20" y="10"/>
                    </a:lnTo>
                    <a:lnTo>
                      <a:pt x="22" y="10"/>
                    </a:lnTo>
                    <a:lnTo>
                      <a:pt x="23" y="8"/>
                    </a:lnTo>
                    <a:lnTo>
                      <a:pt x="23" y="8"/>
                    </a:lnTo>
                  </a:path>
                </a:pathLst>
              </a:custGeom>
              <a:noFill/>
              <a:ln w="1">
                <a:solidFill>
                  <a:srgbClr val="1F1A17"/>
                </a:solidFill>
                <a:prstDash val="solid"/>
                <a:round/>
                <a:headEnd/>
                <a:tailEnd/>
              </a:ln>
            </p:spPr>
            <p:txBody>
              <a:bodyPr/>
              <a:lstStyle/>
              <a:p>
                <a:pPr>
                  <a:defRPr/>
                </a:pPr>
                <a:endParaRPr lang="en-US"/>
              </a:p>
            </p:txBody>
          </p:sp>
          <p:sp>
            <p:nvSpPr>
              <p:cNvPr id="408700" name="Freeform 124"/>
              <p:cNvSpPr>
                <a:spLocks/>
              </p:cNvSpPr>
              <p:nvPr/>
            </p:nvSpPr>
            <p:spPr bwMode="auto">
              <a:xfrm>
                <a:off x="3056" y="981"/>
                <a:ext cx="20" cy="32"/>
              </a:xfrm>
              <a:custGeom>
                <a:avLst/>
                <a:gdLst/>
                <a:ahLst/>
                <a:cxnLst>
                  <a:cxn ang="0">
                    <a:pos x="18" y="32"/>
                  </a:cxn>
                  <a:cxn ang="0">
                    <a:pos x="18" y="14"/>
                  </a:cxn>
                  <a:cxn ang="0">
                    <a:pos x="18" y="11"/>
                  </a:cxn>
                  <a:cxn ang="0">
                    <a:pos x="18" y="9"/>
                  </a:cxn>
                  <a:cxn ang="0">
                    <a:pos x="18" y="8"/>
                  </a:cxn>
                  <a:cxn ang="0">
                    <a:pos x="18" y="5"/>
                  </a:cxn>
                  <a:cxn ang="0">
                    <a:pos x="18" y="4"/>
                  </a:cxn>
                  <a:cxn ang="0">
                    <a:pos x="16" y="4"/>
                  </a:cxn>
                  <a:cxn ang="0">
                    <a:pos x="16" y="2"/>
                  </a:cxn>
                  <a:cxn ang="0">
                    <a:pos x="15" y="2"/>
                  </a:cxn>
                  <a:cxn ang="0">
                    <a:pos x="15" y="2"/>
                  </a:cxn>
                  <a:cxn ang="0">
                    <a:pos x="15" y="2"/>
                  </a:cxn>
                  <a:cxn ang="0">
                    <a:pos x="15" y="2"/>
                  </a:cxn>
                  <a:cxn ang="0">
                    <a:pos x="14" y="4"/>
                  </a:cxn>
                  <a:cxn ang="0">
                    <a:pos x="11" y="5"/>
                  </a:cxn>
                  <a:cxn ang="0">
                    <a:pos x="8" y="9"/>
                  </a:cxn>
                  <a:cxn ang="0">
                    <a:pos x="5" y="14"/>
                  </a:cxn>
                  <a:cxn ang="0">
                    <a:pos x="2" y="32"/>
                  </a:cxn>
                  <a:cxn ang="0">
                    <a:pos x="1" y="18"/>
                  </a:cxn>
                  <a:cxn ang="0">
                    <a:pos x="0" y="18"/>
                  </a:cxn>
                  <a:cxn ang="0">
                    <a:pos x="0" y="18"/>
                  </a:cxn>
                  <a:cxn ang="0">
                    <a:pos x="0" y="16"/>
                  </a:cxn>
                  <a:cxn ang="0">
                    <a:pos x="1" y="16"/>
                  </a:cxn>
                  <a:cxn ang="0">
                    <a:pos x="1" y="0"/>
                  </a:cxn>
                  <a:cxn ang="0">
                    <a:pos x="2" y="12"/>
                  </a:cxn>
                  <a:cxn ang="0">
                    <a:pos x="7" y="8"/>
                  </a:cxn>
                  <a:cxn ang="0">
                    <a:pos x="9" y="4"/>
                  </a:cxn>
                  <a:cxn ang="0">
                    <a:pos x="12" y="1"/>
                  </a:cxn>
                  <a:cxn ang="0">
                    <a:pos x="15" y="0"/>
                  </a:cxn>
                  <a:cxn ang="0">
                    <a:pos x="15" y="0"/>
                  </a:cxn>
                  <a:cxn ang="0">
                    <a:pos x="16" y="0"/>
                  </a:cxn>
                  <a:cxn ang="0">
                    <a:pos x="16" y="0"/>
                  </a:cxn>
                  <a:cxn ang="0">
                    <a:pos x="16" y="0"/>
                  </a:cxn>
                  <a:cxn ang="0">
                    <a:pos x="18" y="0"/>
                  </a:cxn>
                  <a:cxn ang="0">
                    <a:pos x="19" y="1"/>
                  </a:cxn>
                  <a:cxn ang="0">
                    <a:pos x="19" y="2"/>
                  </a:cxn>
                  <a:cxn ang="0">
                    <a:pos x="19" y="5"/>
                  </a:cxn>
                  <a:cxn ang="0">
                    <a:pos x="20" y="7"/>
                  </a:cxn>
                  <a:cxn ang="0">
                    <a:pos x="20" y="8"/>
                  </a:cxn>
                  <a:cxn ang="0">
                    <a:pos x="20" y="11"/>
                  </a:cxn>
                  <a:cxn ang="0">
                    <a:pos x="20" y="15"/>
                  </a:cxn>
                </a:cxnLst>
                <a:rect l="0" t="0" r="r" b="b"/>
                <a:pathLst>
                  <a:path w="20" h="32">
                    <a:moveTo>
                      <a:pt x="20" y="32"/>
                    </a:moveTo>
                    <a:lnTo>
                      <a:pt x="18" y="32"/>
                    </a:lnTo>
                    <a:lnTo>
                      <a:pt x="18" y="15"/>
                    </a:lnTo>
                    <a:lnTo>
                      <a:pt x="18" y="14"/>
                    </a:lnTo>
                    <a:lnTo>
                      <a:pt x="18" y="12"/>
                    </a:lnTo>
                    <a:lnTo>
                      <a:pt x="18" y="11"/>
                    </a:lnTo>
                    <a:lnTo>
                      <a:pt x="18" y="9"/>
                    </a:lnTo>
                    <a:lnTo>
                      <a:pt x="18" y="9"/>
                    </a:lnTo>
                    <a:lnTo>
                      <a:pt x="18" y="8"/>
                    </a:lnTo>
                    <a:lnTo>
                      <a:pt x="18" y="8"/>
                    </a:lnTo>
                    <a:lnTo>
                      <a:pt x="18" y="7"/>
                    </a:lnTo>
                    <a:lnTo>
                      <a:pt x="18" y="5"/>
                    </a:lnTo>
                    <a:lnTo>
                      <a:pt x="18" y="5"/>
                    </a:lnTo>
                    <a:lnTo>
                      <a:pt x="18" y="4"/>
                    </a:lnTo>
                    <a:lnTo>
                      <a:pt x="16" y="4"/>
                    </a:lnTo>
                    <a:lnTo>
                      <a:pt x="16" y="4"/>
                    </a:lnTo>
                    <a:lnTo>
                      <a:pt x="16" y="2"/>
                    </a:lnTo>
                    <a:lnTo>
                      <a:pt x="16" y="2"/>
                    </a:lnTo>
                    <a:lnTo>
                      <a:pt x="15" y="2"/>
                    </a:lnTo>
                    <a:lnTo>
                      <a:pt x="15" y="2"/>
                    </a:lnTo>
                    <a:lnTo>
                      <a:pt x="15" y="2"/>
                    </a:lnTo>
                    <a:lnTo>
                      <a:pt x="15" y="2"/>
                    </a:lnTo>
                    <a:lnTo>
                      <a:pt x="15" y="2"/>
                    </a:lnTo>
                    <a:lnTo>
                      <a:pt x="15" y="2"/>
                    </a:lnTo>
                    <a:lnTo>
                      <a:pt x="15" y="2"/>
                    </a:lnTo>
                    <a:lnTo>
                      <a:pt x="15" y="2"/>
                    </a:lnTo>
                    <a:lnTo>
                      <a:pt x="15" y="2"/>
                    </a:lnTo>
                    <a:lnTo>
                      <a:pt x="14" y="4"/>
                    </a:lnTo>
                    <a:lnTo>
                      <a:pt x="12" y="5"/>
                    </a:lnTo>
                    <a:lnTo>
                      <a:pt x="11" y="5"/>
                    </a:lnTo>
                    <a:lnTo>
                      <a:pt x="9" y="7"/>
                    </a:lnTo>
                    <a:lnTo>
                      <a:pt x="8" y="9"/>
                    </a:lnTo>
                    <a:lnTo>
                      <a:pt x="7" y="11"/>
                    </a:lnTo>
                    <a:lnTo>
                      <a:pt x="5" y="14"/>
                    </a:lnTo>
                    <a:lnTo>
                      <a:pt x="2" y="16"/>
                    </a:lnTo>
                    <a:lnTo>
                      <a:pt x="2" y="32"/>
                    </a:lnTo>
                    <a:lnTo>
                      <a:pt x="1" y="32"/>
                    </a:lnTo>
                    <a:lnTo>
                      <a:pt x="1" y="18"/>
                    </a:lnTo>
                    <a:lnTo>
                      <a:pt x="0" y="18"/>
                    </a:lnTo>
                    <a:lnTo>
                      <a:pt x="0" y="18"/>
                    </a:lnTo>
                    <a:lnTo>
                      <a:pt x="0" y="18"/>
                    </a:lnTo>
                    <a:lnTo>
                      <a:pt x="0" y="18"/>
                    </a:lnTo>
                    <a:lnTo>
                      <a:pt x="0" y="16"/>
                    </a:lnTo>
                    <a:lnTo>
                      <a:pt x="0" y="16"/>
                    </a:lnTo>
                    <a:lnTo>
                      <a:pt x="1" y="16"/>
                    </a:lnTo>
                    <a:lnTo>
                      <a:pt x="1" y="16"/>
                    </a:lnTo>
                    <a:lnTo>
                      <a:pt x="1" y="15"/>
                    </a:lnTo>
                    <a:lnTo>
                      <a:pt x="1" y="0"/>
                    </a:lnTo>
                    <a:lnTo>
                      <a:pt x="2" y="0"/>
                    </a:lnTo>
                    <a:lnTo>
                      <a:pt x="2" y="12"/>
                    </a:lnTo>
                    <a:lnTo>
                      <a:pt x="5" y="9"/>
                    </a:lnTo>
                    <a:lnTo>
                      <a:pt x="7" y="8"/>
                    </a:lnTo>
                    <a:lnTo>
                      <a:pt x="8" y="5"/>
                    </a:lnTo>
                    <a:lnTo>
                      <a:pt x="9" y="4"/>
                    </a:lnTo>
                    <a:lnTo>
                      <a:pt x="11" y="2"/>
                    </a:lnTo>
                    <a:lnTo>
                      <a:pt x="12" y="1"/>
                    </a:lnTo>
                    <a:lnTo>
                      <a:pt x="14" y="1"/>
                    </a:lnTo>
                    <a:lnTo>
                      <a:pt x="15" y="0"/>
                    </a:lnTo>
                    <a:lnTo>
                      <a:pt x="15" y="0"/>
                    </a:lnTo>
                    <a:lnTo>
                      <a:pt x="15" y="0"/>
                    </a:lnTo>
                    <a:lnTo>
                      <a:pt x="15" y="0"/>
                    </a:lnTo>
                    <a:lnTo>
                      <a:pt x="16" y="0"/>
                    </a:lnTo>
                    <a:lnTo>
                      <a:pt x="16" y="0"/>
                    </a:lnTo>
                    <a:lnTo>
                      <a:pt x="16" y="0"/>
                    </a:lnTo>
                    <a:lnTo>
                      <a:pt x="16" y="0"/>
                    </a:lnTo>
                    <a:lnTo>
                      <a:pt x="16" y="0"/>
                    </a:lnTo>
                    <a:lnTo>
                      <a:pt x="16" y="0"/>
                    </a:lnTo>
                    <a:lnTo>
                      <a:pt x="18" y="0"/>
                    </a:lnTo>
                    <a:lnTo>
                      <a:pt x="18" y="1"/>
                    </a:lnTo>
                    <a:lnTo>
                      <a:pt x="19" y="1"/>
                    </a:lnTo>
                    <a:lnTo>
                      <a:pt x="19" y="2"/>
                    </a:lnTo>
                    <a:lnTo>
                      <a:pt x="19" y="2"/>
                    </a:lnTo>
                    <a:lnTo>
                      <a:pt x="19" y="4"/>
                    </a:lnTo>
                    <a:lnTo>
                      <a:pt x="19" y="5"/>
                    </a:lnTo>
                    <a:lnTo>
                      <a:pt x="20" y="5"/>
                    </a:lnTo>
                    <a:lnTo>
                      <a:pt x="20" y="7"/>
                    </a:lnTo>
                    <a:lnTo>
                      <a:pt x="20" y="8"/>
                    </a:lnTo>
                    <a:lnTo>
                      <a:pt x="20" y="8"/>
                    </a:lnTo>
                    <a:lnTo>
                      <a:pt x="20" y="9"/>
                    </a:lnTo>
                    <a:lnTo>
                      <a:pt x="20" y="11"/>
                    </a:lnTo>
                    <a:lnTo>
                      <a:pt x="20" y="12"/>
                    </a:lnTo>
                    <a:lnTo>
                      <a:pt x="20" y="15"/>
                    </a:lnTo>
                    <a:lnTo>
                      <a:pt x="20" y="32"/>
                    </a:lnTo>
                  </a:path>
                </a:pathLst>
              </a:custGeom>
              <a:noFill/>
              <a:ln w="1">
                <a:solidFill>
                  <a:srgbClr val="1F1A17"/>
                </a:solidFill>
                <a:prstDash val="solid"/>
                <a:round/>
                <a:headEnd/>
                <a:tailEnd/>
              </a:ln>
            </p:spPr>
            <p:txBody>
              <a:bodyPr/>
              <a:lstStyle/>
              <a:p>
                <a:pPr>
                  <a:defRPr/>
                </a:pPr>
                <a:endParaRPr lang="en-US"/>
              </a:p>
            </p:txBody>
          </p:sp>
          <p:sp>
            <p:nvSpPr>
              <p:cNvPr id="408701" name="Rectangle 125"/>
              <p:cNvSpPr>
                <a:spLocks noChangeArrowheads="1"/>
              </p:cNvSpPr>
              <p:nvPr/>
            </p:nvSpPr>
            <p:spPr bwMode="auto">
              <a:xfrm>
                <a:off x="3086" y="972"/>
                <a:ext cx="2" cy="6"/>
              </a:xfrm>
              <a:prstGeom prst="rect">
                <a:avLst/>
              </a:prstGeom>
              <a:noFill/>
              <a:ln w="1">
                <a:solidFill>
                  <a:srgbClr val="1F1A17"/>
                </a:solidFill>
                <a:prstDash val="solid"/>
                <a:miter lim="800000"/>
                <a:headEnd/>
                <a:tailEnd/>
              </a:ln>
            </p:spPr>
            <p:txBody>
              <a:bodyPr/>
              <a:lstStyle/>
              <a:p>
                <a:pPr>
                  <a:defRPr/>
                </a:pPr>
                <a:endParaRPr lang="en-US"/>
              </a:p>
            </p:txBody>
          </p:sp>
          <p:sp>
            <p:nvSpPr>
              <p:cNvPr id="408702" name="Rectangle 126"/>
              <p:cNvSpPr>
                <a:spLocks noChangeArrowheads="1"/>
              </p:cNvSpPr>
              <p:nvPr/>
            </p:nvSpPr>
            <p:spPr bwMode="auto">
              <a:xfrm>
                <a:off x="3086" y="981"/>
                <a:ext cx="2" cy="32"/>
              </a:xfrm>
              <a:prstGeom prst="rect">
                <a:avLst/>
              </a:prstGeom>
              <a:noFill/>
              <a:ln w="1">
                <a:solidFill>
                  <a:srgbClr val="1F1A17"/>
                </a:solidFill>
                <a:prstDash val="solid"/>
                <a:miter lim="800000"/>
                <a:headEnd/>
                <a:tailEnd/>
              </a:ln>
            </p:spPr>
            <p:txBody>
              <a:bodyPr/>
              <a:lstStyle/>
              <a:p>
                <a:pPr>
                  <a:defRPr/>
                </a:pPr>
                <a:endParaRPr lang="en-US"/>
              </a:p>
            </p:txBody>
          </p:sp>
          <p:sp>
            <p:nvSpPr>
              <p:cNvPr id="408703" name="Freeform 127"/>
              <p:cNvSpPr>
                <a:spLocks/>
              </p:cNvSpPr>
              <p:nvPr/>
            </p:nvSpPr>
            <p:spPr bwMode="auto">
              <a:xfrm>
                <a:off x="3094" y="981"/>
                <a:ext cx="23" cy="32"/>
              </a:xfrm>
              <a:custGeom>
                <a:avLst/>
                <a:gdLst/>
                <a:ahLst/>
                <a:cxnLst>
                  <a:cxn ang="0">
                    <a:pos x="21" y="22"/>
                  </a:cxn>
                  <a:cxn ang="0">
                    <a:pos x="13" y="27"/>
                  </a:cxn>
                  <a:cxn ang="0">
                    <a:pos x="2" y="32"/>
                  </a:cxn>
                  <a:cxn ang="0">
                    <a:pos x="5" y="29"/>
                  </a:cxn>
                  <a:cxn ang="0">
                    <a:pos x="9" y="27"/>
                  </a:cxn>
                  <a:cxn ang="0">
                    <a:pos x="13" y="26"/>
                  </a:cxn>
                  <a:cxn ang="0">
                    <a:pos x="17" y="23"/>
                  </a:cxn>
                  <a:cxn ang="0">
                    <a:pos x="20" y="20"/>
                  </a:cxn>
                  <a:cxn ang="0">
                    <a:pos x="21" y="18"/>
                  </a:cxn>
                  <a:cxn ang="0">
                    <a:pos x="21" y="16"/>
                  </a:cxn>
                  <a:cxn ang="0">
                    <a:pos x="21" y="16"/>
                  </a:cxn>
                  <a:cxn ang="0">
                    <a:pos x="21" y="15"/>
                  </a:cxn>
                  <a:cxn ang="0">
                    <a:pos x="20" y="14"/>
                  </a:cxn>
                  <a:cxn ang="0">
                    <a:pos x="17" y="14"/>
                  </a:cxn>
                  <a:cxn ang="0">
                    <a:pos x="16" y="14"/>
                  </a:cxn>
                  <a:cxn ang="0">
                    <a:pos x="13" y="14"/>
                  </a:cxn>
                  <a:cxn ang="0">
                    <a:pos x="10" y="14"/>
                  </a:cxn>
                  <a:cxn ang="0">
                    <a:pos x="7" y="15"/>
                  </a:cxn>
                  <a:cxn ang="0">
                    <a:pos x="5" y="15"/>
                  </a:cxn>
                  <a:cxn ang="0">
                    <a:pos x="3" y="15"/>
                  </a:cxn>
                  <a:cxn ang="0">
                    <a:pos x="0" y="14"/>
                  </a:cxn>
                  <a:cxn ang="0">
                    <a:pos x="0" y="12"/>
                  </a:cxn>
                  <a:cxn ang="0">
                    <a:pos x="0" y="11"/>
                  </a:cxn>
                  <a:cxn ang="0">
                    <a:pos x="0" y="11"/>
                  </a:cxn>
                  <a:cxn ang="0">
                    <a:pos x="2" y="9"/>
                  </a:cxn>
                  <a:cxn ang="0">
                    <a:pos x="3" y="5"/>
                  </a:cxn>
                  <a:cxn ang="0">
                    <a:pos x="6" y="2"/>
                  </a:cxn>
                  <a:cxn ang="0">
                    <a:pos x="10" y="1"/>
                  </a:cxn>
                  <a:cxn ang="0">
                    <a:pos x="16" y="0"/>
                  </a:cxn>
                  <a:cxn ang="0">
                    <a:pos x="20" y="0"/>
                  </a:cxn>
                  <a:cxn ang="0">
                    <a:pos x="17" y="2"/>
                  </a:cxn>
                  <a:cxn ang="0">
                    <a:pos x="13" y="2"/>
                  </a:cxn>
                  <a:cxn ang="0">
                    <a:pos x="9" y="4"/>
                  </a:cxn>
                  <a:cxn ang="0">
                    <a:pos x="6" y="5"/>
                  </a:cxn>
                  <a:cxn ang="0">
                    <a:pos x="5" y="8"/>
                  </a:cxn>
                  <a:cxn ang="0">
                    <a:pos x="3" y="11"/>
                  </a:cxn>
                  <a:cxn ang="0">
                    <a:pos x="3" y="11"/>
                  </a:cxn>
                  <a:cxn ang="0">
                    <a:pos x="3" y="11"/>
                  </a:cxn>
                  <a:cxn ang="0">
                    <a:pos x="3" y="12"/>
                  </a:cxn>
                  <a:cxn ang="0">
                    <a:pos x="3" y="12"/>
                  </a:cxn>
                  <a:cxn ang="0">
                    <a:pos x="5" y="12"/>
                  </a:cxn>
                  <a:cxn ang="0">
                    <a:pos x="6" y="12"/>
                  </a:cxn>
                  <a:cxn ang="0">
                    <a:pos x="9" y="12"/>
                  </a:cxn>
                  <a:cxn ang="0">
                    <a:pos x="12" y="12"/>
                  </a:cxn>
                  <a:cxn ang="0">
                    <a:pos x="14" y="11"/>
                  </a:cxn>
                  <a:cxn ang="0">
                    <a:pos x="17" y="11"/>
                  </a:cxn>
                  <a:cxn ang="0">
                    <a:pos x="20" y="12"/>
                  </a:cxn>
                  <a:cxn ang="0">
                    <a:pos x="23" y="14"/>
                  </a:cxn>
                  <a:cxn ang="0">
                    <a:pos x="23" y="15"/>
                  </a:cxn>
                  <a:cxn ang="0">
                    <a:pos x="23" y="16"/>
                  </a:cxn>
                  <a:cxn ang="0">
                    <a:pos x="23" y="18"/>
                  </a:cxn>
                </a:cxnLst>
                <a:rect l="0" t="0" r="r" b="b"/>
                <a:pathLst>
                  <a:path w="23" h="32">
                    <a:moveTo>
                      <a:pt x="23" y="18"/>
                    </a:moveTo>
                    <a:lnTo>
                      <a:pt x="23" y="20"/>
                    </a:lnTo>
                    <a:lnTo>
                      <a:pt x="21" y="22"/>
                    </a:lnTo>
                    <a:lnTo>
                      <a:pt x="18" y="25"/>
                    </a:lnTo>
                    <a:lnTo>
                      <a:pt x="16" y="26"/>
                    </a:lnTo>
                    <a:lnTo>
                      <a:pt x="13" y="27"/>
                    </a:lnTo>
                    <a:lnTo>
                      <a:pt x="10" y="29"/>
                    </a:lnTo>
                    <a:lnTo>
                      <a:pt x="6" y="30"/>
                    </a:lnTo>
                    <a:lnTo>
                      <a:pt x="2" y="32"/>
                    </a:lnTo>
                    <a:lnTo>
                      <a:pt x="2" y="30"/>
                    </a:lnTo>
                    <a:lnTo>
                      <a:pt x="3" y="29"/>
                    </a:lnTo>
                    <a:lnTo>
                      <a:pt x="5" y="29"/>
                    </a:lnTo>
                    <a:lnTo>
                      <a:pt x="6" y="29"/>
                    </a:lnTo>
                    <a:lnTo>
                      <a:pt x="9" y="27"/>
                    </a:lnTo>
                    <a:lnTo>
                      <a:pt x="9" y="27"/>
                    </a:lnTo>
                    <a:lnTo>
                      <a:pt x="10" y="27"/>
                    </a:lnTo>
                    <a:lnTo>
                      <a:pt x="12" y="26"/>
                    </a:lnTo>
                    <a:lnTo>
                      <a:pt x="13" y="26"/>
                    </a:lnTo>
                    <a:lnTo>
                      <a:pt x="14" y="25"/>
                    </a:lnTo>
                    <a:lnTo>
                      <a:pt x="16" y="25"/>
                    </a:lnTo>
                    <a:lnTo>
                      <a:pt x="17" y="23"/>
                    </a:lnTo>
                    <a:lnTo>
                      <a:pt x="18" y="22"/>
                    </a:lnTo>
                    <a:lnTo>
                      <a:pt x="18" y="22"/>
                    </a:lnTo>
                    <a:lnTo>
                      <a:pt x="20" y="20"/>
                    </a:lnTo>
                    <a:lnTo>
                      <a:pt x="20" y="19"/>
                    </a:lnTo>
                    <a:lnTo>
                      <a:pt x="21" y="18"/>
                    </a:lnTo>
                    <a:lnTo>
                      <a:pt x="21" y="18"/>
                    </a:lnTo>
                    <a:lnTo>
                      <a:pt x="21" y="18"/>
                    </a:lnTo>
                    <a:lnTo>
                      <a:pt x="21" y="18"/>
                    </a:lnTo>
                    <a:lnTo>
                      <a:pt x="21" y="16"/>
                    </a:lnTo>
                    <a:lnTo>
                      <a:pt x="21" y="16"/>
                    </a:lnTo>
                    <a:lnTo>
                      <a:pt x="21" y="16"/>
                    </a:lnTo>
                    <a:lnTo>
                      <a:pt x="21" y="16"/>
                    </a:lnTo>
                    <a:lnTo>
                      <a:pt x="21" y="16"/>
                    </a:lnTo>
                    <a:lnTo>
                      <a:pt x="21" y="15"/>
                    </a:lnTo>
                    <a:lnTo>
                      <a:pt x="21" y="15"/>
                    </a:lnTo>
                    <a:lnTo>
                      <a:pt x="21" y="15"/>
                    </a:lnTo>
                    <a:lnTo>
                      <a:pt x="20" y="14"/>
                    </a:lnTo>
                    <a:lnTo>
                      <a:pt x="20" y="14"/>
                    </a:lnTo>
                    <a:lnTo>
                      <a:pt x="18" y="14"/>
                    </a:lnTo>
                    <a:lnTo>
                      <a:pt x="18" y="14"/>
                    </a:lnTo>
                    <a:lnTo>
                      <a:pt x="17" y="14"/>
                    </a:lnTo>
                    <a:lnTo>
                      <a:pt x="17" y="14"/>
                    </a:lnTo>
                    <a:lnTo>
                      <a:pt x="16" y="14"/>
                    </a:lnTo>
                    <a:lnTo>
                      <a:pt x="16" y="14"/>
                    </a:lnTo>
                    <a:lnTo>
                      <a:pt x="14" y="14"/>
                    </a:lnTo>
                    <a:lnTo>
                      <a:pt x="13" y="14"/>
                    </a:lnTo>
                    <a:lnTo>
                      <a:pt x="13" y="14"/>
                    </a:lnTo>
                    <a:lnTo>
                      <a:pt x="12" y="14"/>
                    </a:lnTo>
                    <a:lnTo>
                      <a:pt x="10" y="14"/>
                    </a:lnTo>
                    <a:lnTo>
                      <a:pt x="10" y="14"/>
                    </a:lnTo>
                    <a:lnTo>
                      <a:pt x="9" y="14"/>
                    </a:lnTo>
                    <a:lnTo>
                      <a:pt x="7" y="15"/>
                    </a:lnTo>
                    <a:lnTo>
                      <a:pt x="7" y="15"/>
                    </a:lnTo>
                    <a:lnTo>
                      <a:pt x="6" y="15"/>
                    </a:lnTo>
                    <a:lnTo>
                      <a:pt x="6" y="15"/>
                    </a:lnTo>
                    <a:lnTo>
                      <a:pt x="5" y="15"/>
                    </a:lnTo>
                    <a:lnTo>
                      <a:pt x="5" y="15"/>
                    </a:lnTo>
                    <a:lnTo>
                      <a:pt x="3" y="15"/>
                    </a:lnTo>
                    <a:lnTo>
                      <a:pt x="3" y="15"/>
                    </a:lnTo>
                    <a:lnTo>
                      <a:pt x="2" y="15"/>
                    </a:lnTo>
                    <a:lnTo>
                      <a:pt x="2" y="14"/>
                    </a:lnTo>
                    <a:lnTo>
                      <a:pt x="0" y="14"/>
                    </a:lnTo>
                    <a:lnTo>
                      <a:pt x="0" y="14"/>
                    </a:lnTo>
                    <a:lnTo>
                      <a:pt x="0" y="12"/>
                    </a:lnTo>
                    <a:lnTo>
                      <a:pt x="0" y="12"/>
                    </a:lnTo>
                    <a:lnTo>
                      <a:pt x="0" y="12"/>
                    </a:lnTo>
                    <a:lnTo>
                      <a:pt x="0" y="12"/>
                    </a:lnTo>
                    <a:lnTo>
                      <a:pt x="0" y="11"/>
                    </a:lnTo>
                    <a:lnTo>
                      <a:pt x="0" y="11"/>
                    </a:lnTo>
                    <a:lnTo>
                      <a:pt x="0" y="11"/>
                    </a:lnTo>
                    <a:lnTo>
                      <a:pt x="0" y="11"/>
                    </a:lnTo>
                    <a:lnTo>
                      <a:pt x="0" y="11"/>
                    </a:lnTo>
                    <a:lnTo>
                      <a:pt x="0" y="11"/>
                    </a:lnTo>
                    <a:lnTo>
                      <a:pt x="2" y="9"/>
                    </a:lnTo>
                    <a:lnTo>
                      <a:pt x="2" y="8"/>
                    </a:lnTo>
                    <a:lnTo>
                      <a:pt x="2" y="7"/>
                    </a:lnTo>
                    <a:lnTo>
                      <a:pt x="3" y="5"/>
                    </a:lnTo>
                    <a:lnTo>
                      <a:pt x="5" y="5"/>
                    </a:lnTo>
                    <a:lnTo>
                      <a:pt x="6" y="4"/>
                    </a:lnTo>
                    <a:lnTo>
                      <a:pt x="6" y="2"/>
                    </a:lnTo>
                    <a:lnTo>
                      <a:pt x="7" y="2"/>
                    </a:lnTo>
                    <a:lnTo>
                      <a:pt x="9" y="1"/>
                    </a:lnTo>
                    <a:lnTo>
                      <a:pt x="10" y="1"/>
                    </a:lnTo>
                    <a:lnTo>
                      <a:pt x="12" y="1"/>
                    </a:lnTo>
                    <a:lnTo>
                      <a:pt x="14" y="0"/>
                    </a:lnTo>
                    <a:lnTo>
                      <a:pt x="16" y="0"/>
                    </a:lnTo>
                    <a:lnTo>
                      <a:pt x="17" y="0"/>
                    </a:lnTo>
                    <a:lnTo>
                      <a:pt x="18" y="0"/>
                    </a:lnTo>
                    <a:lnTo>
                      <a:pt x="20" y="0"/>
                    </a:lnTo>
                    <a:lnTo>
                      <a:pt x="20" y="2"/>
                    </a:lnTo>
                    <a:lnTo>
                      <a:pt x="18" y="2"/>
                    </a:lnTo>
                    <a:lnTo>
                      <a:pt x="17" y="2"/>
                    </a:lnTo>
                    <a:lnTo>
                      <a:pt x="16" y="2"/>
                    </a:lnTo>
                    <a:lnTo>
                      <a:pt x="14" y="2"/>
                    </a:lnTo>
                    <a:lnTo>
                      <a:pt x="13" y="2"/>
                    </a:lnTo>
                    <a:lnTo>
                      <a:pt x="12" y="2"/>
                    </a:lnTo>
                    <a:lnTo>
                      <a:pt x="10" y="4"/>
                    </a:lnTo>
                    <a:lnTo>
                      <a:pt x="9" y="4"/>
                    </a:lnTo>
                    <a:lnTo>
                      <a:pt x="9" y="4"/>
                    </a:lnTo>
                    <a:lnTo>
                      <a:pt x="7" y="5"/>
                    </a:lnTo>
                    <a:lnTo>
                      <a:pt x="6" y="5"/>
                    </a:lnTo>
                    <a:lnTo>
                      <a:pt x="6" y="7"/>
                    </a:lnTo>
                    <a:lnTo>
                      <a:pt x="5" y="7"/>
                    </a:lnTo>
                    <a:lnTo>
                      <a:pt x="5" y="8"/>
                    </a:lnTo>
                    <a:lnTo>
                      <a:pt x="3" y="9"/>
                    </a:lnTo>
                    <a:lnTo>
                      <a:pt x="3" y="11"/>
                    </a:lnTo>
                    <a:lnTo>
                      <a:pt x="3" y="11"/>
                    </a:lnTo>
                    <a:lnTo>
                      <a:pt x="3" y="11"/>
                    </a:lnTo>
                    <a:lnTo>
                      <a:pt x="3" y="11"/>
                    </a:lnTo>
                    <a:lnTo>
                      <a:pt x="3" y="11"/>
                    </a:lnTo>
                    <a:lnTo>
                      <a:pt x="3" y="11"/>
                    </a:lnTo>
                    <a:lnTo>
                      <a:pt x="3" y="11"/>
                    </a:lnTo>
                    <a:lnTo>
                      <a:pt x="3" y="11"/>
                    </a:lnTo>
                    <a:lnTo>
                      <a:pt x="3" y="11"/>
                    </a:lnTo>
                    <a:lnTo>
                      <a:pt x="3" y="12"/>
                    </a:lnTo>
                    <a:lnTo>
                      <a:pt x="3" y="12"/>
                    </a:lnTo>
                    <a:lnTo>
                      <a:pt x="3" y="12"/>
                    </a:lnTo>
                    <a:lnTo>
                      <a:pt x="3" y="12"/>
                    </a:lnTo>
                    <a:lnTo>
                      <a:pt x="3" y="12"/>
                    </a:lnTo>
                    <a:lnTo>
                      <a:pt x="5" y="12"/>
                    </a:lnTo>
                    <a:lnTo>
                      <a:pt x="5" y="12"/>
                    </a:lnTo>
                    <a:lnTo>
                      <a:pt x="5" y="12"/>
                    </a:lnTo>
                    <a:lnTo>
                      <a:pt x="6" y="12"/>
                    </a:lnTo>
                    <a:lnTo>
                      <a:pt x="6" y="12"/>
                    </a:lnTo>
                    <a:lnTo>
                      <a:pt x="6" y="12"/>
                    </a:lnTo>
                    <a:lnTo>
                      <a:pt x="7" y="12"/>
                    </a:lnTo>
                    <a:lnTo>
                      <a:pt x="7" y="12"/>
                    </a:lnTo>
                    <a:lnTo>
                      <a:pt x="9" y="12"/>
                    </a:lnTo>
                    <a:lnTo>
                      <a:pt x="10" y="12"/>
                    </a:lnTo>
                    <a:lnTo>
                      <a:pt x="10" y="12"/>
                    </a:lnTo>
                    <a:lnTo>
                      <a:pt x="12" y="12"/>
                    </a:lnTo>
                    <a:lnTo>
                      <a:pt x="13" y="12"/>
                    </a:lnTo>
                    <a:lnTo>
                      <a:pt x="14" y="12"/>
                    </a:lnTo>
                    <a:lnTo>
                      <a:pt x="14" y="11"/>
                    </a:lnTo>
                    <a:lnTo>
                      <a:pt x="16" y="11"/>
                    </a:lnTo>
                    <a:lnTo>
                      <a:pt x="16" y="11"/>
                    </a:lnTo>
                    <a:lnTo>
                      <a:pt x="17" y="11"/>
                    </a:lnTo>
                    <a:lnTo>
                      <a:pt x="17" y="11"/>
                    </a:lnTo>
                    <a:lnTo>
                      <a:pt x="18" y="11"/>
                    </a:lnTo>
                    <a:lnTo>
                      <a:pt x="20" y="12"/>
                    </a:lnTo>
                    <a:lnTo>
                      <a:pt x="21" y="12"/>
                    </a:lnTo>
                    <a:lnTo>
                      <a:pt x="21" y="12"/>
                    </a:lnTo>
                    <a:lnTo>
                      <a:pt x="23" y="14"/>
                    </a:lnTo>
                    <a:lnTo>
                      <a:pt x="23" y="14"/>
                    </a:lnTo>
                    <a:lnTo>
                      <a:pt x="23" y="15"/>
                    </a:lnTo>
                    <a:lnTo>
                      <a:pt x="23" y="15"/>
                    </a:lnTo>
                    <a:lnTo>
                      <a:pt x="23" y="16"/>
                    </a:lnTo>
                    <a:lnTo>
                      <a:pt x="23" y="16"/>
                    </a:lnTo>
                    <a:lnTo>
                      <a:pt x="23" y="16"/>
                    </a:lnTo>
                    <a:lnTo>
                      <a:pt x="23" y="16"/>
                    </a:lnTo>
                    <a:lnTo>
                      <a:pt x="23" y="18"/>
                    </a:lnTo>
                    <a:lnTo>
                      <a:pt x="23" y="18"/>
                    </a:lnTo>
                    <a:lnTo>
                      <a:pt x="23" y="18"/>
                    </a:lnTo>
                    <a:lnTo>
                      <a:pt x="23" y="18"/>
                    </a:lnTo>
                  </a:path>
                </a:pathLst>
              </a:custGeom>
              <a:noFill/>
              <a:ln w="1">
                <a:solidFill>
                  <a:srgbClr val="1F1A17"/>
                </a:solidFill>
                <a:prstDash val="solid"/>
                <a:round/>
                <a:headEnd/>
                <a:tailEnd/>
              </a:ln>
            </p:spPr>
            <p:txBody>
              <a:bodyPr/>
              <a:lstStyle/>
              <a:p>
                <a:pPr>
                  <a:defRPr/>
                </a:pPr>
                <a:endParaRPr lang="en-US"/>
              </a:p>
            </p:txBody>
          </p:sp>
          <p:sp>
            <p:nvSpPr>
              <p:cNvPr id="408704" name="Freeform 128"/>
              <p:cNvSpPr>
                <a:spLocks/>
              </p:cNvSpPr>
              <p:nvPr/>
            </p:nvSpPr>
            <p:spPr bwMode="auto">
              <a:xfrm>
                <a:off x="3121" y="979"/>
                <a:ext cx="32" cy="34"/>
              </a:xfrm>
              <a:custGeom>
                <a:avLst/>
                <a:gdLst/>
                <a:ahLst/>
                <a:cxnLst>
                  <a:cxn ang="0">
                    <a:pos x="29" y="16"/>
                  </a:cxn>
                  <a:cxn ang="0">
                    <a:pos x="29" y="11"/>
                  </a:cxn>
                  <a:cxn ang="0">
                    <a:pos x="29" y="9"/>
                  </a:cxn>
                  <a:cxn ang="0">
                    <a:pos x="29" y="6"/>
                  </a:cxn>
                  <a:cxn ang="0">
                    <a:pos x="29" y="4"/>
                  </a:cxn>
                  <a:cxn ang="0">
                    <a:pos x="27" y="3"/>
                  </a:cxn>
                  <a:cxn ang="0">
                    <a:pos x="25" y="4"/>
                  </a:cxn>
                  <a:cxn ang="0">
                    <a:pos x="22" y="7"/>
                  </a:cxn>
                  <a:cxn ang="0">
                    <a:pos x="18" y="14"/>
                  </a:cxn>
                  <a:cxn ang="0">
                    <a:pos x="15" y="16"/>
                  </a:cxn>
                  <a:cxn ang="0">
                    <a:pos x="14" y="16"/>
                  </a:cxn>
                  <a:cxn ang="0">
                    <a:pos x="15" y="14"/>
                  </a:cxn>
                  <a:cxn ang="0">
                    <a:pos x="15" y="14"/>
                  </a:cxn>
                  <a:cxn ang="0">
                    <a:pos x="15" y="11"/>
                  </a:cxn>
                  <a:cxn ang="0">
                    <a:pos x="15" y="9"/>
                  </a:cxn>
                  <a:cxn ang="0">
                    <a:pos x="15" y="7"/>
                  </a:cxn>
                  <a:cxn ang="0">
                    <a:pos x="14" y="6"/>
                  </a:cxn>
                  <a:cxn ang="0">
                    <a:pos x="14" y="4"/>
                  </a:cxn>
                  <a:cxn ang="0">
                    <a:pos x="12" y="6"/>
                  </a:cxn>
                  <a:cxn ang="0">
                    <a:pos x="9" y="7"/>
                  </a:cxn>
                  <a:cxn ang="0">
                    <a:pos x="7" y="10"/>
                  </a:cxn>
                  <a:cxn ang="0">
                    <a:pos x="5" y="13"/>
                  </a:cxn>
                  <a:cxn ang="0">
                    <a:pos x="4" y="16"/>
                  </a:cxn>
                  <a:cxn ang="0">
                    <a:pos x="3" y="34"/>
                  </a:cxn>
                  <a:cxn ang="0">
                    <a:pos x="0" y="20"/>
                  </a:cxn>
                  <a:cxn ang="0">
                    <a:pos x="0" y="18"/>
                  </a:cxn>
                  <a:cxn ang="0">
                    <a:pos x="0" y="18"/>
                  </a:cxn>
                  <a:cxn ang="0">
                    <a:pos x="1" y="2"/>
                  </a:cxn>
                  <a:cxn ang="0">
                    <a:pos x="4" y="11"/>
                  </a:cxn>
                  <a:cxn ang="0">
                    <a:pos x="8" y="6"/>
                  </a:cxn>
                  <a:cxn ang="0">
                    <a:pos x="11" y="3"/>
                  </a:cxn>
                  <a:cxn ang="0">
                    <a:pos x="12" y="3"/>
                  </a:cxn>
                  <a:cxn ang="0">
                    <a:pos x="14" y="2"/>
                  </a:cxn>
                  <a:cxn ang="0">
                    <a:pos x="14" y="2"/>
                  </a:cxn>
                  <a:cxn ang="0">
                    <a:pos x="15" y="3"/>
                  </a:cxn>
                  <a:cxn ang="0">
                    <a:pos x="16" y="7"/>
                  </a:cxn>
                  <a:cxn ang="0">
                    <a:pos x="18" y="9"/>
                  </a:cxn>
                  <a:cxn ang="0">
                    <a:pos x="22" y="4"/>
                  </a:cxn>
                  <a:cxn ang="0">
                    <a:pos x="25" y="2"/>
                  </a:cxn>
                  <a:cxn ang="0">
                    <a:pos x="27" y="0"/>
                  </a:cxn>
                  <a:cxn ang="0">
                    <a:pos x="27" y="0"/>
                  </a:cxn>
                  <a:cxn ang="0">
                    <a:pos x="27" y="0"/>
                  </a:cxn>
                  <a:cxn ang="0">
                    <a:pos x="30" y="2"/>
                  </a:cxn>
                  <a:cxn ang="0">
                    <a:pos x="30" y="3"/>
                  </a:cxn>
                  <a:cxn ang="0">
                    <a:pos x="32" y="7"/>
                  </a:cxn>
                  <a:cxn ang="0">
                    <a:pos x="32" y="9"/>
                  </a:cxn>
                  <a:cxn ang="0">
                    <a:pos x="32" y="14"/>
                  </a:cxn>
                </a:cxnLst>
                <a:rect l="0" t="0" r="r" b="b"/>
                <a:pathLst>
                  <a:path w="32" h="34">
                    <a:moveTo>
                      <a:pt x="32" y="34"/>
                    </a:moveTo>
                    <a:lnTo>
                      <a:pt x="29" y="34"/>
                    </a:lnTo>
                    <a:lnTo>
                      <a:pt x="29" y="16"/>
                    </a:lnTo>
                    <a:lnTo>
                      <a:pt x="29" y="14"/>
                    </a:lnTo>
                    <a:lnTo>
                      <a:pt x="29" y="13"/>
                    </a:lnTo>
                    <a:lnTo>
                      <a:pt x="29" y="11"/>
                    </a:lnTo>
                    <a:lnTo>
                      <a:pt x="29" y="10"/>
                    </a:lnTo>
                    <a:lnTo>
                      <a:pt x="29" y="9"/>
                    </a:lnTo>
                    <a:lnTo>
                      <a:pt x="29" y="9"/>
                    </a:lnTo>
                    <a:lnTo>
                      <a:pt x="29" y="7"/>
                    </a:lnTo>
                    <a:lnTo>
                      <a:pt x="29" y="7"/>
                    </a:lnTo>
                    <a:lnTo>
                      <a:pt x="29" y="6"/>
                    </a:lnTo>
                    <a:lnTo>
                      <a:pt x="29" y="6"/>
                    </a:lnTo>
                    <a:lnTo>
                      <a:pt x="29" y="4"/>
                    </a:lnTo>
                    <a:lnTo>
                      <a:pt x="29" y="4"/>
                    </a:lnTo>
                    <a:lnTo>
                      <a:pt x="29" y="3"/>
                    </a:lnTo>
                    <a:lnTo>
                      <a:pt x="27" y="3"/>
                    </a:lnTo>
                    <a:lnTo>
                      <a:pt x="27" y="3"/>
                    </a:lnTo>
                    <a:lnTo>
                      <a:pt x="27" y="3"/>
                    </a:lnTo>
                    <a:lnTo>
                      <a:pt x="26" y="3"/>
                    </a:lnTo>
                    <a:lnTo>
                      <a:pt x="25" y="4"/>
                    </a:lnTo>
                    <a:lnTo>
                      <a:pt x="23" y="4"/>
                    </a:lnTo>
                    <a:lnTo>
                      <a:pt x="22" y="6"/>
                    </a:lnTo>
                    <a:lnTo>
                      <a:pt x="22" y="7"/>
                    </a:lnTo>
                    <a:lnTo>
                      <a:pt x="21" y="10"/>
                    </a:lnTo>
                    <a:lnTo>
                      <a:pt x="19" y="11"/>
                    </a:lnTo>
                    <a:lnTo>
                      <a:pt x="18" y="14"/>
                    </a:lnTo>
                    <a:lnTo>
                      <a:pt x="18" y="34"/>
                    </a:lnTo>
                    <a:lnTo>
                      <a:pt x="15" y="34"/>
                    </a:lnTo>
                    <a:lnTo>
                      <a:pt x="15" y="16"/>
                    </a:lnTo>
                    <a:lnTo>
                      <a:pt x="14" y="16"/>
                    </a:lnTo>
                    <a:lnTo>
                      <a:pt x="14" y="16"/>
                    </a:lnTo>
                    <a:lnTo>
                      <a:pt x="14" y="16"/>
                    </a:lnTo>
                    <a:lnTo>
                      <a:pt x="14" y="16"/>
                    </a:lnTo>
                    <a:lnTo>
                      <a:pt x="15" y="16"/>
                    </a:lnTo>
                    <a:lnTo>
                      <a:pt x="15" y="14"/>
                    </a:lnTo>
                    <a:lnTo>
                      <a:pt x="15" y="14"/>
                    </a:lnTo>
                    <a:lnTo>
                      <a:pt x="15" y="14"/>
                    </a:lnTo>
                    <a:lnTo>
                      <a:pt x="15" y="14"/>
                    </a:lnTo>
                    <a:lnTo>
                      <a:pt x="15" y="13"/>
                    </a:lnTo>
                    <a:lnTo>
                      <a:pt x="15" y="11"/>
                    </a:lnTo>
                    <a:lnTo>
                      <a:pt x="15" y="11"/>
                    </a:lnTo>
                    <a:lnTo>
                      <a:pt x="15" y="10"/>
                    </a:lnTo>
                    <a:lnTo>
                      <a:pt x="15" y="9"/>
                    </a:lnTo>
                    <a:lnTo>
                      <a:pt x="15" y="9"/>
                    </a:lnTo>
                    <a:lnTo>
                      <a:pt x="15" y="9"/>
                    </a:lnTo>
                    <a:lnTo>
                      <a:pt x="15" y="7"/>
                    </a:lnTo>
                    <a:lnTo>
                      <a:pt x="15" y="7"/>
                    </a:lnTo>
                    <a:lnTo>
                      <a:pt x="15" y="6"/>
                    </a:lnTo>
                    <a:lnTo>
                      <a:pt x="14" y="6"/>
                    </a:lnTo>
                    <a:lnTo>
                      <a:pt x="14" y="6"/>
                    </a:lnTo>
                    <a:lnTo>
                      <a:pt x="14" y="6"/>
                    </a:lnTo>
                    <a:lnTo>
                      <a:pt x="14" y="6"/>
                    </a:lnTo>
                    <a:lnTo>
                      <a:pt x="14" y="4"/>
                    </a:lnTo>
                    <a:lnTo>
                      <a:pt x="12" y="6"/>
                    </a:lnTo>
                    <a:lnTo>
                      <a:pt x="12" y="6"/>
                    </a:lnTo>
                    <a:lnTo>
                      <a:pt x="12" y="6"/>
                    </a:lnTo>
                    <a:lnTo>
                      <a:pt x="11" y="6"/>
                    </a:lnTo>
                    <a:lnTo>
                      <a:pt x="11" y="7"/>
                    </a:lnTo>
                    <a:lnTo>
                      <a:pt x="9" y="7"/>
                    </a:lnTo>
                    <a:lnTo>
                      <a:pt x="8" y="9"/>
                    </a:lnTo>
                    <a:lnTo>
                      <a:pt x="8" y="9"/>
                    </a:lnTo>
                    <a:lnTo>
                      <a:pt x="7" y="10"/>
                    </a:lnTo>
                    <a:lnTo>
                      <a:pt x="7" y="11"/>
                    </a:lnTo>
                    <a:lnTo>
                      <a:pt x="5" y="11"/>
                    </a:lnTo>
                    <a:lnTo>
                      <a:pt x="5" y="13"/>
                    </a:lnTo>
                    <a:lnTo>
                      <a:pt x="5" y="13"/>
                    </a:lnTo>
                    <a:lnTo>
                      <a:pt x="4" y="14"/>
                    </a:lnTo>
                    <a:lnTo>
                      <a:pt x="4" y="16"/>
                    </a:lnTo>
                    <a:lnTo>
                      <a:pt x="4" y="16"/>
                    </a:lnTo>
                    <a:lnTo>
                      <a:pt x="3" y="17"/>
                    </a:lnTo>
                    <a:lnTo>
                      <a:pt x="3" y="34"/>
                    </a:lnTo>
                    <a:lnTo>
                      <a:pt x="1" y="34"/>
                    </a:lnTo>
                    <a:lnTo>
                      <a:pt x="1" y="20"/>
                    </a:lnTo>
                    <a:lnTo>
                      <a:pt x="0" y="20"/>
                    </a:lnTo>
                    <a:lnTo>
                      <a:pt x="0" y="20"/>
                    </a:lnTo>
                    <a:lnTo>
                      <a:pt x="0" y="20"/>
                    </a:lnTo>
                    <a:lnTo>
                      <a:pt x="0" y="18"/>
                    </a:lnTo>
                    <a:lnTo>
                      <a:pt x="0" y="18"/>
                    </a:lnTo>
                    <a:lnTo>
                      <a:pt x="0" y="18"/>
                    </a:lnTo>
                    <a:lnTo>
                      <a:pt x="0" y="18"/>
                    </a:lnTo>
                    <a:lnTo>
                      <a:pt x="1" y="17"/>
                    </a:lnTo>
                    <a:lnTo>
                      <a:pt x="1" y="17"/>
                    </a:lnTo>
                    <a:lnTo>
                      <a:pt x="1" y="2"/>
                    </a:lnTo>
                    <a:lnTo>
                      <a:pt x="3" y="2"/>
                    </a:lnTo>
                    <a:lnTo>
                      <a:pt x="3" y="13"/>
                    </a:lnTo>
                    <a:lnTo>
                      <a:pt x="4" y="11"/>
                    </a:lnTo>
                    <a:lnTo>
                      <a:pt x="5" y="9"/>
                    </a:lnTo>
                    <a:lnTo>
                      <a:pt x="7" y="7"/>
                    </a:lnTo>
                    <a:lnTo>
                      <a:pt x="8" y="6"/>
                    </a:lnTo>
                    <a:lnTo>
                      <a:pt x="9" y="4"/>
                    </a:lnTo>
                    <a:lnTo>
                      <a:pt x="9" y="4"/>
                    </a:lnTo>
                    <a:lnTo>
                      <a:pt x="11" y="3"/>
                    </a:lnTo>
                    <a:lnTo>
                      <a:pt x="12" y="3"/>
                    </a:lnTo>
                    <a:lnTo>
                      <a:pt x="12" y="3"/>
                    </a:lnTo>
                    <a:lnTo>
                      <a:pt x="12" y="3"/>
                    </a:lnTo>
                    <a:lnTo>
                      <a:pt x="12" y="3"/>
                    </a:lnTo>
                    <a:lnTo>
                      <a:pt x="14" y="2"/>
                    </a:lnTo>
                    <a:lnTo>
                      <a:pt x="14" y="2"/>
                    </a:lnTo>
                    <a:lnTo>
                      <a:pt x="14" y="2"/>
                    </a:lnTo>
                    <a:lnTo>
                      <a:pt x="14" y="2"/>
                    </a:lnTo>
                    <a:lnTo>
                      <a:pt x="14" y="2"/>
                    </a:lnTo>
                    <a:lnTo>
                      <a:pt x="15" y="3"/>
                    </a:lnTo>
                    <a:lnTo>
                      <a:pt x="15" y="3"/>
                    </a:lnTo>
                    <a:lnTo>
                      <a:pt x="15" y="3"/>
                    </a:lnTo>
                    <a:lnTo>
                      <a:pt x="16" y="4"/>
                    </a:lnTo>
                    <a:lnTo>
                      <a:pt x="16" y="6"/>
                    </a:lnTo>
                    <a:lnTo>
                      <a:pt x="16" y="7"/>
                    </a:lnTo>
                    <a:lnTo>
                      <a:pt x="18" y="9"/>
                    </a:lnTo>
                    <a:lnTo>
                      <a:pt x="18" y="10"/>
                    </a:lnTo>
                    <a:lnTo>
                      <a:pt x="18" y="9"/>
                    </a:lnTo>
                    <a:lnTo>
                      <a:pt x="19" y="7"/>
                    </a:lnTo>
                    <a:lnTo>
                      <a:pt x="21" y="6"/>
                    </a:lnTo>
                    <a:lnTo>
                      <a:pt x="22" y="4"/>
                    </a:lnTo>
                    <a:lnTo>
                      <a:pt x="23" y="3"/>
                    </a:lnTo>
                    <a:lnTo>
                      <a:pt x="25" y="2"/>
                    </a:lnTo>
                    <a:lnTo>
                      <a:pt x="25" y="2"/>
                    </a:lnTo>
                    <a:lnTo>
                      <a:pt x="26" y="0"/>
                    </a:lnTo>
                    <a:lnTo>
                      <a:pt x="27" y="0"/>
                    </a:lnTo>
                    <a:lnTo>
                      <a:pt x="27" y="0"/>
                    </a:lnTo>
                    <a:lnTo>
                      <a:pt x="27" y="0"/>
                    </a:lnTo>
                    <a:lnTo>
                      <a:pt x="27" y="0"/>
                    </a:lnTo>
                    <a:lnTo>
                      <a:pt x="27" y="0"/>
                    </a:lnTo>
                    <a:lnTo>
                      <a:pt x="27" y="0"/>
                    </a:lnTo>
                    <a:lnTo>
                      <a:pt x="27" y="0"/>
                    </a:lnTo>
                    <a:lnTo>
                      <a:pt x="27" y="0"/>
                    </a:lnTo>
                    <a:lnTo>
                      <a:pt x="29" y="0"/>
                    </a:lnTo>
                    <a:lnTo>
                      <a:pt x="29" y="2"/>
                    </a:lnTo>
                    <a:lnTo>
                      <a:pt x="30" y="2"/>
                    </a:lnTo>
                    <a:lnTo>
                      <a:pt x="30" y="2"/>
                    </a:lnTo>
                    <a:lnTo>
                      <a:pt x="30" y="3"/>
                    </a:lnTo>
                    <a:lnTo>
                      <a:pt x="30" y="3"/>
                    </a:lnTo>
                    <a:lnTo>
                      <a:pt x="32" y="4"/>
                    </a:lnTo>
                    <a:lnTo>
                      <a:pt x="32" y="6"/>
                    </a:lnTo>
                    <a:lnTo>
                      <a:pt x="32" y="7"/>
                    </a:lnTo>
                    <a:lnTo>
                      <a:pt x="32" y="7"/>
                    </a:lnTo>
                    <a:lnTo>
                      <a:pt x="32" y="9"/>
                    </a:lnTo>
                    <a:lnTo>
                      <a:pt x="32" y="9"/>
                    </a:lnTo>
                    <a:lnTo>
                      <a:pt x="32" y="10"/>
                    </a:lnTo>
                    <a:lnTo>
                      <a:pt x="32" y="11"/>
                    </a:lnTo>
                    <a:lnTo>
                      <a:pt x="32" y="14"/>
                    </a:lnTo>
                    <a:lnTo>
                      <a:pt x="32" y="16"/>
                    </a:lnTo>
                    <a:lnTo>
                      <a:pt x="32" y="34"/>
                    </a:lnTo>
                  </a:path>
                </a:pathLst>
              </a:custGeom>
              <a:noFill/>
              <a:ln w="1">
                <a:solidFill>
                  <a:srgbClr val="1F1A17"/>
                </a:solidFill>
                <a:prstDash val="solid"/>
                <a:round/>
                <a:headEnd/>
                <a:tailEnd/>
              </a:ln>
            </p:spPr>
            <p:txBody>
              <a:bodyPr/>
              <a:lstStyle/>
              <a:p>
                <a:pPr>
                  <a:defRPr/>
                </a:pPr>
                <a:endParaRPr lang="en-US"/>
              </a:p>
            </p:txBody>
          </p:sp>
          <p:sp>
            <p:nvSpPr>
              <p:cNvPr id="408705" name="Rectangle 129"/>
              <p:cNvSpPr>
                <a:spLocks noChangeArrowheads="1"/>
              </p:cNvSpPr>
              <p:nvPr/>
            </p:nvSpPr>
            <p:spPr bwMode="auto">
              <a:xfrm>
                <a:off x="1693" y="1018"/>
                <a:ext cx="1464" cy="6"/>
              </a:xfrm>
              <a:prstGeom prst="rect">
                <a:avLst/>
              </a:prstGeom>
              <a:solidFill>
                <a:srgbClr val="1F1A17"/>
              </a:solidFill>
              <a:ln w="9525">
                <a:noFill/>
                <a:miter lim="800000"/>
                <a:headEnd/>
                <a:tailEnd/>
              </a:ln>
            </p:spPr>
            <p:txBody>
              <a:bodyPr/>
              <a:lstStyle/>
              <a:p>
                <a:pPr>
                  <a:defRPr/>
                </a:pPr>
                <a:endParaRPr lang="en-US"/>
              </a:p>
            </p:txBody>
          </p:sp>
          <p:sp>
            <p:nvSpPr>
              <p:cNvPr id="408706" name="Rectangle 130"/>
              <p:cNvSpPr>
                <a:spLocks noChangeArrowheads="1"/>
              </p:cNvSpPr>
              <p:nvPr/>
            </p:nvSpPr>
            <p:spPr bwMode="auto">
              <a:xfrm>
                <a:off x="1693" y="1018"/>
                <a:ext cx="1464" cy="6"/>
              </a:xfrm>
              <a:prstGeom prst="rect">
                <a:avLst/>
              </a:prstGeom>
              <a:noFill/>
              <a:ln w="1">
                <a:solidFill>
                  <a:srgbClr val="1F1A17"/>
                </a:solidFill>
                <a:prstDash val="solid"/>
                <a:miter lim="800000"/>
                <a:headEnd/>
                <a:tailEnd/>
              </a:ln>
            </p:spPr>
            <p:txBody>
              <a:bodyPr/>
              <a:lstStyle/>
              <a:p>
                <a:pPr>
                  <a:defRPr/>
                </a:pPr>
                <a:endParaRPr lang="en-US"/>
              </a:p>
            </p:txBody>
          </p:sp>
          <p:sp>
            <p:nvSpPr>
              <p:cNvPr id="408707" name="Rectangle 131"/>
              <p:cNvSpPr>
                <a:spLocks noChangeArrowheads="1"/>
              </p:cNvSpPr>
              <p:nvPr/>
            </p:nvSpPr>
            <p:spPr bwMode="auto">
              <a:xfrm>
                <a:off x="2945" y="1608"/>
                <a:ext cx="130" cy="94"/>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CityBlueprint" charset="2"/>
                  </a:rPr>
                  <a:t>drum</a:t>
                </a:r>
                <a:endParaRPr lang="en-US">
                  <a:effectLst>
                    <a:outerShdw blurRad="38100" dist="38100" dir="2700000" algn="tl">
                      <a:srgbClr val="C0C0C0"/>
                    </a:outerShdw>
                  </a:effectLst>
                </a:endParaRPr>
              </a:p>
            </p:txBody>
          </p:sp>
          <p:sp>
            <p:nvSpPr>
              <p:cNvPr id="408708" name="Rectangle 132"/>
              <p:cNvSpPr>
                <a:spLocks noChangeArrowheads="1"/>
              </p:cNvSpPr>
              <p:nvPr/>
            </p:nvSpPr>
            <p:spPr bwMode="auto">
              <a:xfrm>
                <a:off x="1608" y="1604"/>
                <a:ext cx="260" cy="87"/>
              </a:xfrm>
              <a:prstGeom prst="rect">
                <a:avLst/>
              </a:prstGeom>
              <a:noFill/>
              <a:ln w="9525">
                <a:noFill/>
                <a:miter lim="800000"/>
                <a:headEnd/>
                <a:tailEnd/>
              </a:ln>
            </p:spPr>
            <p:txBody>
              <a:bodyPr lIns="0" tIns="0" rIns="0" bIns="0">
                <a:spAutoFit/>
              </a:bodyPr>
              <a:lstStyle/>
              <a:p>
                <a:pPr algn="ctr">
                  <a:defRPr/>
                </a:pPr>
                <a:r>
                  <a:rPr lang="en-US" sz="900" dirty="0">
                    <a:solidFill>
                      <a:srgbClr val="1F1A17"/>
                    </a:solidFill>
                    <a:effectLst/>
                    <a:latin typeface="Footlight MT Light" pitchFamily="18" charset="0"/>
                  </a:rPr>
                  <a:t>motor</a:t>
                </a:r>
                <a:endParaRPr lang="en-US" dirty="0">
                  <a:effectLst>
                    <a:outerShdw blurRad="38100" dist="38100" dir="2700000" algn="tl">
                      <a:srgbClr val="C0C0C0"/>
                    </a:outerShdw>
                  </a:effectLst>
                  <a:latin typeface="Footlight MT Light" pitchFamily="18" charset="0"/>
                </a:endParaRPr>
              </a:p>
            </p:txBody>
          </p:sp>
          <p:sp>
            <p:nvSpPr>
              <p:cNvPr id="408709" name="Rectangle 133"/>
              <p:cNvSpPr>
                <a:spLocks noChangeArrowheads="1"/>
              </p:cNvSpPr>
              <p:nvPr/>
            </p:nvSpPr>
            <p:spPr bwMode="auto">
              <a:xfrm>
                <a:off x="2650" y="1381"/>
                <a:ext cx="326" cy="94"/>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CityBlueprint" charset="2"/>
                  </a:rPr>
                  <a:t>splash shield</a:t>
                </a:r>
                <a:endParaRPr lang="en-US">
                  <a:effectLst>
                    <a:outerShdw blurRad="38100" dist="38100" dir="2700000" algn="tl">
                      <a:srgbClr val="C0C0C0"/>
                    </a:outerShdw>
                  </a:effectLst>
                </a:endParaRPr>
              </a:p>
            </p:txBody>
          </p:sp>
          <p:sp>
            <p:nvSpPr>
              <p:cNvPr id="408710" name="Rectangle 134"/>
              <p:cNvSpPr>
                <a:spLocks noChangeArrowheads="1"/>
              </p:cNvSpPr>
              <p:nvPr/>
            </p:nvSpPr>
            <p:spPr bwMode="auto">
              <a:xfrm>
                <a:off x="2130" y="2803"/>
                <a:ext cx="105" cy="94"/>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CityBlueprint" charset="2"/>
                  </a:rPr>
                  <a:t>leg</a:t>
                </a:r>
                <a:endParaRPr lang="en-US">
                  <a:effectLst>
                    <a:outerShdw blurRad="38100" dist="38100" dir="2700000" algn="tl">
                      <a:srgbClr val="C0C0C0"/>
                    </a:outerShdw>
                  </a:effectLst>
                </a:endParaRPr>
              </a:p>
            </p:txBody>
          </p:sp>
          <p:sp>
            <p:nvSpPr>
              <p:cNvPr id="408711" name="Rectangle 135"/>
              <p:cNvSpPr>
                <a:spLocks noChangeArrowheads="1"/>
              </p:cNvSpPr>
              <p:nvPr/>
            </p:nvSpPr>
            <p:spPr bwMode="auto">
              <a:xfrm>
                <a:off x="2247" y="3695"/>
                <a:ext cx="268" cy="87"/>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Footlight MT Light" pitchFamily="18" charset="0"/>
                  </a:rPr>
                  <a:t>Concrete</a:t>
                </a:r>
                <a:endParaRPr lang="en-US">
                  <a:effectLst>
                    <a:outerShdw blurRad="38100" dist="38100" dir="2700000" algn="tl">
                      <a:srgbClr val="C0C0C0"/>
                    </a:outerShdw>
                  </a:effectLst>
                  <a:latin typeface="Footlight MT Light" pitchFamily="18" charset="0"/>
                </a:endParaRPr>
              </a:p>
            </p:txBody>
          </p:sp>
          <p:sp>
            <p:nvSpPr>
              <p:cNvPr id="408712" name="Rectangle 136"/>
              <p:cNvSpPr>
                <a:spLocks noChangeArrowheads="1"/>
              </p:cNvSpPr>
              <p:nvPr/>
            </p:nvSpPr>
            <p:spPr bwMode="auto">
              <a:xfrm>
                <a:off x="2250" y="3782"/>
                <a:ext cx="293" cy="87"/>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Footlight MT Light" pitchFamily="18" charset="0"/>
                  </a:rPr>
                  <a:t>Mix spills</a:t>
                </a:r>
                <a:endParaRPr lang="en-US">
                  <a:effectLst>
                    <a:outerShdw blurRad="38100" dist="38100" dir="2700000" algn="tl">
                      <a:srgbClr val="C0C0C0"/>
                    </a:outerShdw>
                  </a:effectLst>
                  <a:latin typeface="Footlight MT Light" pitchFamily="18" charset="0"/>
                </a:endParaRPr>
              </a:p>
            </p:txBody>
          </p:sp>
          <p:sp>
            <p:nvSpPr>
              <p:cNvPr id="408713" name="Rectangle 137"/>
              <p:cNvSpPr>
                <a:spLocks noChangeArrowheads="1"/>
              </p:cNvSpPr>
              <p:nvPr/>
            </p:nvSpPr>
            <p:spPr bwMode="auto">
              <a:xfrm>
                <a:off x="2247" y="3871"/>
                <a:ext cx="358" cy="87"/>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Footlight MT Light" pitchFamily="18" charset="0"/>
                  </a:rPr>
                  <a:t>out of drum</a:t>
                </a:r>
                <a:endParaRPr lang="en-US">
                  <a:effectLst>
                    <a:outerShdw blurRad="38100" dist="38100" dir="2700000" algn="tl">
                      <a:srgbClr val="C0C0C0"/>
                    </a:outerShdw>
                  </a:effectLst>
                  <a:latin typeface="Footlight MT Light" pitchFamily="18" charset="0"/>
                </a:endParaRPr>
              </a:p>
            </p:txBody>
          </p:sp>
          <p:sp>
            <p:nvSpPr>
              <p:cNvPr id="408714" name="Rectangle 138"/>
              <p:cNvSpPr>
                <a:spLocks noChangeArrowheads="1"/>
              </p:cNvSpPr>
              <p:nvPr/>
            </p:nvSpPr>
            <p:spPr bwMode="auto">
              <a:xfrm>
                <a:off x="3610" y="2130"/>
                <a:ext cx="303" cy="87"/>
              </a:xfrm>
              <a:prstGeom prst="rect">
                <a:avLst/>
              </a:prstGeom>
              <a:noFill/>
              <a:ln w="9525">
                <a:noFill/>
                <a:miter lim="800000"/>
                <a:headEnd/>
                <a:tailEnd/>
              </a:ln>
            </p:spPr>
            <p:txBody>
              <a:bodyPr wrap="none" lIns="0" tIns="0" rIns="0" bIns="0">
                <a:spAutoFit/>
              </a:bodyPr>
              <a:lstStyle/>
              <a:p>
                <a:pPr>
                  <a:defRPr/>
                </a:pPr>
                <a:r>
                  <a:rPr lang="en-US" sz="900" dirty="0">
                    <a:solidFill>
                      <a:srgbClr val="1F1A17"/>
                    </a:solidFill>
                    <a:effectLst/>
                    <a:latin typeface="Footlight MT Light" pitchFamily="18" charset="0"/>
                  </a:rPr>
                  <a:t>Tilt Mixer</a:t>
                </a:r>
                <a:endParaRPr lang="en-US" dirty="0">
                  <a:effectLst>
                    <a:outerShdw blurRad="38100" dist="38100" dir="2700000" algn="tl">
                      <a:srgbClr val="C0C0C0"/>
                    </a:outerShdw>
                  </a:effectLst>
                  <a:latin typeface="Footlight MT Light" pitchFamily="18" charset="0"/>
                </a:endParaRPr>
              </a:p>
            </p:txBody>
          </p:sp>
          <p:sp>
            <p:nvSpPr>
              <p:cNvPr id="408715" name="Rectangle 139"/>
              <p:cNvSpPr>
                <a:spLocks noChangeArrowheads="1"/>
              </p:cNvSpPr>
              <p:nvPr/>
            </p:nvSpPr>
            <p:spPr bwMode="auto">
              <a:xfrm>
                <a:off x="3613" y="2219"/>
                <a:ext cx="250" cy="87"/>
              </a:xfrm>
              <a:prstGeom prst="rect">
                <a:avLst/>
              </a:prstGeom>
              <a:noFill/>
              <a:ln w="9525">
                <a:noFill/>
                <a:miter lim="800000"/>
                <a:headEnd/>
                <a:tailEnd/>
              </a:ln>
            </p:spPr>
            <p:txBody>
              <a:bodyPr wrap="none" lIns="0" tIns="0" rIns="0" bIns="0">
                <a:spAutoFit/>
              </a:bodyPr>
              <a:lstStyle/>
              <a:p>
                <a:pPr>
                  <a:defRPr/>
                </a:pPr>
                <a:r>
                  <a:rPr lang="en-US" sz="900" dirty="0">
                    <a:solidFill>
                      <a:srgbClr val="1F1A17"/>
                    </a:solidFill>
                    <a:effectLst/>
                    <a:latin typeface="Footlight MT Light" pitchFamily="18" charset="0"/>
                  </a:rPr>
                  <a:t>&amp; Frame</a:t>
                </a:r>
                <a:endParaRPr lang="en-US" dirty="0">
                  <a:effectLst>
                    <a:outerShdw blurRad="38100" dist="38100" dir="2700000" algn="tl">
                      <a:srgbClr val="C0C0C0"/>
                    </a:outerShdw>
                  </a:effectLst>
                  <a:latin typeface="Footlight MT Light" pitchFamily="18" charset="0"/>
                </a:endParaRPr>
              </a:p>
            </p:txBody>
          </p:sp>
          <p:sp>
            <p:nvSpPr>
              <p:cNvPr id="408716" name="Rectangle 140"/>
              <p:cNvSpPr>
                <a:spLocks noChangeArrowheads="1"/>
              </p:cNvSpPr>
              <p:nvPr/>
            </p:nvSpPr>
            <p:spPr bwMode="auto">
              <a:xfrm>
                <a:off x="3584" y="2307"/>
                <a:ext cx="332" cy="87"/>
              </a:xfrm>
              <a:prstGeom prst="rect">
                <a:avLst/>
              </a:prstGeom>
              <a:noFill/>
              <a:ln w="9525">
                <a:noFill/>
                <a:miter lim="800000"/>
                <a:headEnd/>
                <a:tailEnd/>
              </a:ln>
            </p:spPr>
            <p:txBody>
              <a:bodyPr wrap="none" lIns="0" tIns="0" rIns="0" bIns="0">
                <a:spAutoFit/>
              </a:bodyPr>
              <a:lstStyle/>
              <a:p>
                <a:pPr>
                  <a:defRPr/>
                </a:pPr>
                <a:r>
                  <a:rPr lang="en-US" sz="900" dirty="0">
                    <a:solidFill>
                      <a:srgbClr val="1F1A17"/>
                    </a:solidFill>
                    <a:effectLst/>
                    <a:latin typeface="Footlight MT Light" pitchFamily="18" charset="0"/>
                  </a:rPr>
                  <a:t>by pushing</a:t>
                </a:r>
                <a:endParaRPr lang="en-US" dirty="0">
                  <a:effectLst>
                    <a:outerShdw blurRad="38100" dist="38100" dir="2700000" algn="tl">
                      <a:srgbClr val="C0C0C0"/>
                    </a:outerShdw>
                  </a:effectLst>
                  <a:latin typeface="Footlight MT Light" pitchFamily="18" charset="0"/>
                </a:endParaRPr>
              </a:p>
            </p:txBody>
          </p:sp>
          <p:sp>
            <p:nvSpPr>
              <p:cNvPr id="408717" name="Rectangle 141"/>
              <p:cNvSpPr>
                <a:spLocks noChangeArrowheads="1"/>
              </p:cNvSpPr>
              <p:nvPr/>
            </p:nvSpPr>
            <p:spPr bwMode="auto">
              <a:xfrm>
                <a:off x="3557" y="2396"/>
                <a:ext cx="336" cy="87"/>
              </a:xfrm>
              <a:prstGeom prst="rect">
                <a:avLst/>
              </a:prstGeom>
              <a:noFill/>
              <a:ln w="9525">
                <a:noFill/>
                <a:miter lim="800000"/>
                <a:headEnd/>
                <a:tailEnd/>
              </a:ln>
            </p:spPr>
            <p:txBody>
              <a:bodyPr wrap="none" lIns="0" tIns="0" rIns="0" bIns="0">
                <a:spAutoFit/>
              </a:bodyPr>
              <a:lstStyle/>
              <a:p>
                <a:pPr>
                  <a:defRPr/>
                </a:pPr>
                <a:r>
                  <a:rPr lang="en-US" sz="900" dirty="0">
                    <a:solidFill>
                      <a:srgbClr val="1F1A17"/>
                    </a:solidFill>
                    <a:effectLst/>
                    <a:latin typeface="Footlight MT Light" pitchFamily="18" charset="0"/>
                  </a:rPr>
                  <a:t>on Handles</a:t>
                </a:r>
                <a:endParaRPr lang="en-US" dirty="0">
                  <a:effectLst>
                    <a:outerShdw blurRad="38100" dist="38100" dir="2700000" algn="tl">
                      <a:srgbClr val="C0C0C0"/>
                    </a:outerShdw>
                  </a:effectLst>
                  <a:latin typeface="Footlight MT Light" pitchFamily="18" charset="0"/>
                </a:endParaRPr>
              </a:p>
            </p:txBody>
          </p:sp>
          <p:sp>
            <p:nvSpPr>
              <p:cNvPr id="408718" name="Rectangle 142"/>
              <p:cNvSpPr>
                <a:spLocks noChangeArrowheads="1"/>
              </p:cNvSpPr>
              <p:nvPr/>
            </p:nvSpPr>
            <p:spPr bwMode="auto">
              <a:xfrm>
                <a:off x="2740" y="2445"/>
                <a:ext cx="191" cy="94"/>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CityBlueprint" charset="2"/>
                  </a:rPr>
                  <a:t>tipping</a:t>
                </a:r>
                <a:endParaRPr lang="en-US">
                  <a:effectLst>
                    <a:outerShdw blurRad="38100" dist="38100" dir="2700000" algn="tl">
                      <a:srgbClr val="C0C0C0"/>
                    </a:outerShdw>
                  </a:effectLst>
                </a:endParaRPr>
              </a:p>
            </p:txBody>
          </p:sp>
          <p:sp>
            <p:nvSpPr>
              <p:cNvPr id="408719" name="Rectangle 143"/>
              <p:cNvSpPr>
                <a:spLocks noChangeArrowheads="1"/>
              </p:cNvSpPr>
              <p:nvPr/>
            </p:nvSpPr>
            <p:spPr bwMode="auto">
              <a:xfrm>
                <a:off x="2740" y="2519"/>
                <a:ext cx="151" cy="94"/>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CityBlueprint" charset="2"/>
                  </a:rPr>
                  <a:t>plate</a:t>
                </a:r>
                <a:endParaRPr lang="en-US">
                  <a:effectLst>
                    <a:outerShdw blurRad="38100" dist="38100" dir="2700000" algn="tl">
                      <a:srgbClr val="C0C0C0"/>
                    </a:outerShdw>
                  </a:effectLst>
                </a:endParaRPr>
              </a:p>
            </p:txBody>
          </p:sp>
          <p:sp>
            <p:nvSpPr>
              <p:cNvPr id="408720" name="Rectangle 144"/>
              <p:cNvSpPr>
                <a:spLocks noChangeArrowheads="1"/>
              </p:cNvSpPr>
              <p:nvPr/>
            </p:nvSpPr>
            <p:spPr bwMode="auto">
              <a:xfrm>
                <a:off x="3566" y="3779"/>
                <a:ext cx="149" cy="87"/>
              </a:xfrm>
              <a:prstGeom prst="rect">
                <a:avLst/>
              </a:prstGeom>
              <a:noFill/>
              <a:ln w="9525">
                <a:noFill/>
                <a:miter lim="800000"/>
                <a:headEnd/>
                <a:tailEnd/>
              </a:ln>
            </p:spPr>
            <p:txBody>
              <a:bodyPr wrap="none" lIns="0" tIns="0" rIns="0" bIns="0">
                <a:spAutoFit/>
              </a:bodyPr>
              <a:lstStyle/>
              <a:p>
                <a:pPr>
                  <a:defRPr/>
                </a:pPr>
                <a:r>
                  <a:rPr lang="en-US" sz="900" dirty="0">
                    <a:solidFill>
                      <a:srgbClr val="1F1A17"/>
                    </a:solidFill>
                    <a:effectLst/>
                    <a:latin typeface="Footlight MT Light" pitchFamily="18" charset="0"/>
                  </a:rPr>
                  <a:t>pivot</a:t>
                </a:r>
                <a:endParaRPr lang="en-US" dirty="0">
                  <a:effectLst>
                    <a:outerShdw blurRad="38100" dist="38100" dir="2700000" algn="tl">
                      <a:srgbClr val="C0C0C0"/>
                    </a:outerShdw>
                  </a:effectLst>
                  <a:latin typeface="Footlight MT Light" pitchFamily="18" charset="0"/>
                </a:endParaRPr>
              </a:p>
            </p:txBody>
          </p:sp>
          <p:sp>
            <p:nvSpPr>
              <p:cNvPr id="408721" name="Rectangle 145"/>
              <p:cNvSpPr>
                <a:spLocks noChangeArrowheads="1"/>
              </p:cNvSpPr>
              <p:nvPr/>
            </p:nvSpPr>
            <p:spPr bwMode="auto">
              <a:xfrm>
                <a:off x="3251" y="1997"/>
                <a:ext cx="189" cy="87"/>
              </a:xfrm>
              <a:prstGeom prst="rect">
                <a:avLst/>
              </a:prstGeom>
              <a:noFill/>
              <a:ln w="9525">
                <a:noFill/>
                <a:miter lim="800000"/>
                <a:headEnd/>
                <a:tailEnd/>
              </a:ln>
            </p:spPr>
            <p:txBody>
              <a:bodyPr wrap="none" lIns="0" tIns="0" rIns="0" bIns="0">
                <a:spAutoFit/>
              </a:bodyPr>
              <a:lstStyle/>
              <a:p>
                <a:pPr>
                  <a:defRPr/>
                </a:pPr>
                <a:r>
                  <a:rPr lang="en-US" sz="900" dirty="0">
                    <a:solidFill>
                      <a:srgbClr val="1F1A17"/>
                    </a:solidFill>
                    <a:effectLst/>
                    <a:latin typeface="Footlight MT Light" pitchFamily="18" charset="0"/>
                  </a:rPr>
                  <a:t>blades</a:t>
                </a:r>
                <a:endParaRPr lang="en-US" dirty="0">
                  <a:effectLst>
                    <a:outerShdw blurRad="38100" dist="38100" dir="2700000" algn="tl">
                      <a:srgbClr val="C0C0C0"/>
                    </a:outerShdw>
                  </a:effectLst>
                  <a:latin typeface="Footlight MT Light" pitchFamily="18" charset="0"/>
                </a:endParaRPr>
              </a:p>
            </p:txBody>
          </p:sp>
          <p:sp>
            <p:nvSpPr>
              <p:cNvPr id="408722" name="Rectangle 146"/>
              <p:cNvSpPr>
                <a:spLocks noChangeArrowheads="1"/>
              </p:cNvSpPr>
              <p:nvPr/>
            </p:nvSpPr>
            <p:spPr bwMode="auto">
              <a:xfrm>
                <a:off x="1608" y="2288"/>
                <a:ext cx="223" cy="87"/>
              </a:xfrm>
              <a:prstGeom prst="rect">
                <a:avLst/>
              </a:prstGeom>
              <a:noFill/>
              <a:ln w="9525">
                <a:noFill/>
                <a:miter lim="800000"/>
                <a:headEnd/>
                <a:tailEnd/>
              </a:ln>
            </p:spPr>
            <p:txBody>
              <a:bodyPr lIns="0" tIns="0" rIns="0" bIns="0">
                <a:spAutoFit/>
              </a:bodyPr>
              <a:lstStyle/>
              <a:p>
                <a:pPr algn="ctr">
                  <a:defRPr/>
                </a:pPr>
                <a:r>
                  <a:rPr lang="en-US" sz="900" dirty="0">
                    <a:solidFill>
                      <a:srgbClr val="1F1A17"/>
                    </a:solidFill>
                    <a:effectLst/>
                    <a:latin typeface="Footlight MT Light" pitchFamily="18" charset="0"/>
                  </a:rPr>
                  <a:t>wheel</a:t>
                </a:r>
                <a:endParaRPr lang="en-US" dirty="0">
                  <a:effectLst>
                    <a:outerShdw blurRad="38100" dist="38100" dir="2700000" algn="tl">
                      <a:srgbClr val="C0C0C0"/>
                    </a:outerShdw>
                  </a:effectLst>
                  <a:latin typeface="Footlight MT Light" pitchFamily="18" charset="0"/>
                </a:endParaRPr>
              </a:p>
            </p:txBody>
          </p:sp>
          <p:sp>
            <p:nvSpPr>
              <p:cNvPr id="408723" name="Rectangle 147"/>
              <p:cNvSpPr>
                <a:spLocks noChangeArrowheads="1"/>
              </p:cNvSpPr>
              <p:nvPr/>
            </p:nvSpPr>
            <p:spPr bwMode="auto">
              <a:xfrm>
                <a:off x="2513" y="2812"/>
                <a:ext cx="119" cy="94"/>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CityBlueprint" charset="2"/>
                  </a:rPr>
                  <a:t>STAND</a:t>
                </a:r>
                <a:endParaRPr lang="en-US">
                  <a:effectLst>
                    <a:outerShdw blurRad="38100" dist="38100" dir="2700000" algn="tl">
                      <a:srgbClr val="C0C0C0"/>
                    </a:outerShdw>
                  </a:effectLst>
                </a:endParaRPr>
              </a:p>
            </p:txBody>
          </p:sp>
          <p:sp>
            <p:nvSpPr>
              <p:cNvPr id="408724" name="Rectangle 148"/>
              <p:cNvSpPr>
                <a:spLocks noChangeArrowheads="1"/>
              </p:cNvSpPr>
              <p:nvPr/>
            </p:nvSpPr>
            <p:spPr bwMode="auto">
              <a:xfrm>
                <a:off x="2672" y="1250"/>
                <a:ext cx="265" cy="94"/>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CityBlueprint" charset="2"/>
                  </a:rPr>
                  <a:t>MIXER UNIT</a:t>
                </a:r>
                <a:endParaRPr lang="en-US">
                  <a:effectLst>
                    <a:outerShdw blurRad="38100" dist="38100" dir="2700000" algn="tl">
                      <a:srgbClr val="C0C0C0"/>
                    </a:outerShdw>
                  </a:effectLst>
                </a:endParaRPr>
              </a:p>
            </p:txBody>
          </p:sp>
          <p:sp>
            <p:nvSpPr>
              <p:cNvPr id="408725" name="Rectangle 149"/>
              <p:cNvSpPr>
                <a:spLocks noChangeArrowheads="1"/>
              </p:cNvSpPr>
              <p:nvPr/>
            </p:nvSpPr>
            <p:spPr bwMode="auto">
              <a:xfrm>
                <a:off x="2434" y="1164"/>
                <a:ext cx="162" cy="94"/>
              </a:xfrm>
              <a:prstGeom prst="rect">
                <a:avLst/>
              </a:prstGeom>
              <a:noFill/>
              <a:ln w="9525">
                <a:noFill/>
                <a:miter lim="800000"/>
                <a:headEnd/>
                <a:tailEnd/>
              </a:ln>
            </p:spPr>
            <p:txBody>
              <a:bodyPr wrap="none" lIns="0" tIns="0" rIns="0" bIns="0">
                <a:spAutoFit/>
              </a:bodyPr>
              <a:lstStyle/>
              <a:p>
                <a:pPr>
                  <a:defRPr/>
                </a:pPr>
                <a:r>
                  <a:rPr lang="en-US" sz="900">
                    <a:solidFill>
                      <a:srgbClr val="1F1A17"/>
                    </a:solidFill>
                    <a:effectLst/>
                    <a:latin typeface="CityBlueprint" charset="2"/>
                  </a:rPr>
                  <a:t>frame</a:t>
                </a:r>
                <a:endParaRPr lang="en-US">
                  <a:effectLst>
                    <a:outerShdw blurRad="38100" dist="38100" dir="2700000" algn="tl">
                      <a:srgbClr val="C0C0C0"/>
                    </a:outerShdw>
                  </a:effectLst>
                </a:endParaRPr>
              </a:p>
            </p:txBody>
          </p:sp>
          <p:sp>
            <p:nvSpPr>
              <p:cNvPr id="408726" name="Rectangle 150"/>
              <p:cNvSpPr>
                <a:spLocks noChangeArrowheads="1"/>
              </p:cNvSpPr>
              <p:nvPr/>
            </p:nvSpPr>
            <p:spPr bwMode="auto">
              <a:xfrm>
                <a:off x="1837" y="1662"/>
                <a:ext cx="177" cy="5"/>
              </a:xfrm>
              <a:prstGeom prst="rect">
                <a:avLst/>
              </a:prstGeom>
              <a:solidFill>
                <a:srgbClr val="1F1A17"/>
              </a:solidFill>
              <a:ln w="9525">
                <a:noFill/>
                <a:miter lim="800000"/>
                <a:headEnd/>
                <a:tailEnd/>
              </a:ln>
            </p:spPr>
            <p:txBody>
              <a:bodyPr/>
              <a:lstStyle/>
              <a:p>
                <a:pPr>
                  <a:defRPr/>
                </a:pPr>
                <a:endParaRPr lang="en-US"/>
              </a:p>
            </p:txBody>
          </p:sp>
          <p:sp>
            <p:nvSpPr>
              <p:cNvPr id="408727" name="Freeform 151"/>
              <p:cNvSpPr>
                <a:spLocks/>
              </p:cNvSpPr>
              <p:nvPr/>
            </p:nvSpPr>
            <p:spPr bwMode="auto">
              <a:xfrm>
                <a:off x="2003" y="1652"/>
                <a:ext cx="22" cy="24"/>
              </a:xfrm>
              <a:custGeom>
                <a:avLst/>
                <a:gdLst/>
                <a:ahLst/>
                <a:cxnLst>
                  <a:cxn ang="0">
                    <a:pos x="11" y="0"/>
                  </a:cxn>
                  <a:cxn ang="0">
                    <a:pos x="14" y="2"/>
                  </a:cxn>
                  <a:cxn ang="0">
                    <a:pos x="15" y="2"/>
                  </a:cxn>
                  <a:cxn ang="0">
                    <a:pos x="16" y="2"/>
                  </a:cxn>
                  <a:cxn ang="0">
                    <a:pos x="18" y="3"/>
                  </a:cxn>
                  <a:cxn ang="0">
                    <a:pos x="19" y="4"/>
                  </a:cxn>
                  <a:cxn ang="0">
                    <a:pos x="21" y="6"/>
                  </a:cxn>
                  <a:cxn ang="0">
                    <a:pos x="21" y="7"/>
                  </a:cxn>
                  <a:cxn ang="0">
                    <a:pos x="22" y="9"/>
                  </a:cxn>
                  <a:cxn ang="0">
                    <a:pos x="22" y="10"/>
                  </a:cxn>
                  <a:cxn ang="0">
                    <a:pos x="22" y="11"/>
                  </a:cxn>
                  <a:cxn ang="0">
                    <a:pos x="22" y="13"/>
                  </a:cxn>
                  <a:cxn ang="0">
                    <a:pos x="22" y="14"/>
                  </a:cxn>
                  <a:cxn ang="0">
                    <a:pos x="22" y="17"/>
                  </a:cxn>
                  <a:cxn ang="0">
                    <a:pos x="21" y="18"/>
                  </a:cxn>
                  <a:cxn ang="0">
                    <a:pos x="21" y="20"/>
                  </a:cxn>
                  <a:cxn ang="0">
                    <a:pos x="19" y="21"/>
                  </a:cxn>
                  <a:cxn ang="0">
                    <a:pos x="18" y="22"/>
                  </a:cxn>
                  <a:cxn ang="0">
                    <a:pos x="16" y="22"/>
                  </a:cxn>
                  <a:cxn ang="0">
                    <a:pos x="15" y="24"/>
                  </a:cxn>
                  <a:cxn ang="0">
                    <a:pos x="14" y="24"/>
                  </a:cxn>
                  <a:cxn ang="0">
                    <a:pos x="11" y="24"/>
                  </a:cxn>
                  <a:cxn ang="0">
                    <a:pos x="10" y="24"/>
                  </a:cxn>
                  <a:cxn ang="0">
                    <a:pos x="8" y="24"/>
                  </a:cxn>
                  <a:cxn ang="0">
                    <a:pos x="7" y="24"/>
                  </a:cxn>
                  <a:cxn ang="0">
                    <a:pos x="5" y="22"/>
                  </a:cxn>
                  <a:cxn ang="0">
                    <a:pos x="4" y="22"/>
                  </a:cxn>
                  <a:cxn ang="0">
                    <a:pos x="3" y="21"/>
                  </a:cxn>
                  <a:cxn ang="0">
                    <a:pos x="1" y="20"/>
                  </a:cxn>
                  <a:cxn ang="0">
                    <a:pos x="1" y="18"/>
                  </a:cxn>
                  <a:cxn ang="0">
                    <a:pos x="0" y="17"/>
                  </a:cxn>
                  <a:cxn ang="0">
                    <a:pos x="0" y="14"/>
                  </a:cxn>
                  <a:cxn ang="0">
                    <a:pos x="0" y="13"/>
                  </a:cxn>
                  <a:cxn ang="0">
                    <a:pos x="0" y="11"/>
                  </a:cxn>
                  <a:cxn ang="0">
                    <a:pos x="0" y="10"/>
                  </a:cxn>
                  <a:cxn ang="0">
                    <a:pos x="0" y="9"/>
                  </a:cxn>
                  <a:cxn ang="0">
                    <a:pos x="1" y="7"/>
                  </a:cxn>
                  <a:cxn ang="0">
                    <a:pos x="1" y="6"/>
                  </a:cxn>
                  <a:cxn ang="0">
                    <a:pos x="3" y="4"/>
                  </a:cxn>
                  <a:cxn ang="0">
                    <a:pos x="4" y="3"/>
                  </a:cxn>
                  <a:cxn ang="0">
                    <a:pos x="5" y="2"/>
                  </a:cxn>
                  <a:cxn ang="0">
                    <a:pos x="7" y="2"/>
                  </a:cxn>
                  <a:cxn ang="0">
                    <a:pos x="8" y="2"/>
                  </a:cxn>
                  <a:cxn ang="0">
                    <a:pos x="10" y="0"/>
                  </a:cxn>
                  <a:cxn ang="0">
                    <a:pos x="11" y="0"/>
                  </a:cxn>
                </a:cxnLst>
                <a:rect l="0" t="0" r="r" b="b"/>
                <a:pathLst>
                  <a:path w="22" h="24">
                    <a:moveTo>
                      <a:pt x="11" y="0"/>
                    </a:moveTo>
                    <a:lnTo>
                      <a:pt x="11" y="0"/>
                    </a:lnTo>
                    <a:lnTo>
                      <a:pt x="11" y="0"/>
                    </a:lnTo>
                    <a:lnTo>
                      <a:pt x="12" y="0"/>
                    </a:lnTo>
                    <a:lnTo>
                      <a:pt x="12" y="0"/>
                    </a:lnTo>
                    <a:lnTo>
                      <a:pt x="14" y="2"/>
                    </a:lnTo>
                    <a:lnTo>
                      <a:pt x="14" y="2"/>
                    </a:lnTo>
                    <a:lnTo>
                      <a:pt x="14" y="2"/>
                    </a:lnTo>
                    <a:lnTo>
                      <a:pt x="15" y="2"/>
                    </a:lnTo>
                    <a:lnTo>
                      <a:pt x="15" y="2"/>
                    </a:lnTo>
                    <a:lnTo>
                      <a:pt x="16" y="2"/>
                    </a:lnTo>
                    <a:lnTo>
                      <a:pt x="16" y="2"/>
                    </a:lnTo>
                    <a:lnTo>
                      <a:pt x="16" y="3"/>
                    </a:lnTo>
                    <a:lnTo>
                      <a:pt x="18" y="3"/>
                    </a:lnTo>
                    <a:lnTo>
                      <a:pt x="18" y="3"/>
                    </a:lnTo>
                    <a:lnTo>
                      <a:pt x="18" y="3"/>
                    </a:lnTo>
                    <a:lnTo>
                      <a:pt x="19" y="4"/>
                    </a:lnTo>
                    <a:lnTo>
                      <a:pt x="19" y="4"/>
                    </a:lnTo>
                    <a:lnTo>
                      <a:pt x="19" y="4"/>
                    </a:lnTo>
                    <a:lnTo>
                      <a:pt x="19" y="4"/>
                    </a:lnTo>
                    <a:lnTo>
                      <a:pt x="21" y="6"/>
                    </a:lnTo>
                    <a:lnTo>
                      <a:pt x="21" y="6"/>
                    </a:lnTo>
                    <a:lnTo>
                      <a:pt x="21" y="6"/>
                    </a:lnTo>
                    <a:lnTo>
                      <a:pt x="21" y="7"/>
                    </a:lnTo>
                    <a:lnTo>
                      <a:pt x="21" y="7"/>
                    </a:lnTo>
                    <a:lnTo>
                      <a:pt x="22" y="9"/>
                    </a:lnTo>
                    <a:lnTo>
                      <a:pt x="22" y="9"/>
                    </a:lnTo>
                    <a:lnTo>
                      <a:pt x="22" y="9"/>
                    </a:lnTo>
                    <a:lnTo>
                      <a:pt x="22" y="10"/>
                    </a:lnTo>
                    <a:lnTo>
                      <a:pt x="22" y="10"/>
                    </a:lnTo>
                    <a:lnTo>
                      <a:pt x="22" y="11"/>
                    </a:lnTo>
                    <a:lnTo>
                      <a:pt x="22" y="11"/>
                    </a:lnTo>
                    <a:lnTo>
                      <a:pt x="22" y="11"/>
                    </a:lnTo>
                    <a:lnTo>
                      <a:pt x="22" y="13"/>
                    </a:lnTo>
                    <a:lnTo>
                      <a:pt x="22" y="13"/>
                    </a:lnTo>
                    <a:lnTo>
                      <a:pt x="22" y="13"/>
                    </a:lnTo>
                    <a:lnTo>
                      <a:pt x="22" y="14"/>
                    </a:lnTo>
                    <a:lnTo>
                      <a:pt x="22" y="14"/>
                    </a:lnTo>
                    <a:lnTo>
                      <a:pt x="22" y="14"/>
                    </a:lnTo>
                    <a:lnTo>
                      <a:pt x="22" y="15"/>
                    </a:lnTo>
                    <a:lnTo>
                      <a:pt x="22" y="15"/>
                    </a:lnTo>
                    <a:lnTo>
                      <a:pt x="22" y="17"/>
                    </a:lnTo>
                    <a:lnTo>
                      <a:pt x="22" y="17"/>
                    </a:lnTo>
                    <a:lnTo>
                      <a:pt x="21" y="17"/>
                    </a:lnTo>
                    <a:lnTo>
                      <a:pt x="21" y="18"/>
                    </a:lnTo>
                    <a:lnTo>
                      <a:pt x="21" y="18"/>
                    </a:lnTo>
                    <a:lnTo>
                      <a:pt x="21" y="18"/>
                    </a:lnTo>
                    <a:lnTo>
                      <a:pt x="21" y="20"/>
                    </a:lnTo>
                    <a:lnTo>
                      <a:pt x="19" y="20"/>
                    </a:lnTo>
                    <a:lnTo>
                      <a:pt x="19" y="20"/>
                    </a:lnTo>
                    <a:lnTo>
                      <a:pt x="19" y="21"/>
                    </a:lnTo>
                    <a:lnTo>
                      <a:pt x="19" y="21"/>
                    </a:lnTo>
                    <a:lnTo>
                      <a:pt x="18" y="21"/>
                    </a:lnTo>
                    <a:lnTo>
                      <a:pt x="18" y="22"/>
                    </a:lnTo>
                    <a:lnTo>
                      <a:pt x="18" y="22"/>
                    </a:lnTo>
                    <a:lnTo>
                      <a:pt x="16" y="22"/>
                    </a:lnTo>
                    <a:lnTo>
                      <a:pt x="16" y="22"/>
                    </a:lnTo>
                    <a:lnTo>
                      <a:pt x="16" y="22"/>
                    </a:lnTo>
                    <a:lnTo>
                      <a:pt x="15" y="24"/>
                    </a:lnTo>
                    <a:lnTo>
                      <a:pt x="15" y="24"/>
                    </a:lnTo>
                    <a:lnTo>
                      <a:pt x="14" y="24"/>
                    </a:lnTo>
                    <a:lnTo>
                      <a:pt x="14" y="24"/>
                    </a:lnTo>
                    <a:lnTo>
                      <a:pt x="14" y="24"/>
                    </a:lnTo>
                    <a:lnTo>
                      <a:pt x="12" y="24"/>
                    </a:lnTo>
                    <a:lnTo>
                      <a:pt x="12" y="24"/>
                    </a:lnTo>
                    <a:lnTo>
                      <a:pt x="11" y="24"/>
                    </a:lnTo>
                    <a:lnTo>
                      <a:pt x="11" y="24"/>
                    </a:lnTo>
                    <a:lnTo>
                      <a:pt x="11" y="24"/>
                    </a:lnTo>
                    <a:lnTo>
                      <a:pt x="10" y="24"/>
                    </a:lnTo>
                    <a:lnTo>
                      <a:pt x="10" y="24"/>
                    </a:lnTo>
                    <a:lnTo>
                      <a:pt x="10" y="24"/>
                    </a:lnTo>
                    <a:lnTo>
                      <a:pt x="8" y="24"/>
                    </a:lnTo>
                    <a:lnTo>
                      <a:pt x="8" y="24"/>
                    </a:lnTo>
                    <a:lnTo>
                      <a:pt x="7" y="24"/>
                    </a:lnTo>
                    <a:lnTo>
                      <a:pt x="7" y="24"/>
                    </a:lnTo>
                    <a:lnTo>
                      <a:pt x="7" y="24"/>
                    </a:lnTo>
                    <a:lnTo>
                      <a:pt x="5" y="22"/>
                    </a:lnTo>
                    <a:lnTo>
                      <a:pt x="5" y="22"/>
                    </a:lnTo>
                    <a:lnTo>
                      <a:pt x="5" y="22"/>
                    </a:lnTo>
                    <a:lnTo>
                      <a:pt x="4" y="22"/>
                    </a:lnTo>
                    <a:lnTo>
                      <a:pt x="4" y="22"/>
                    </a:lnTo>
                    <a:lnTo>
                      <a:pt x="4" y="21"/>
                    </a:lnTo>
                    <a:lnTo>
                      <a:pt x="3" y="21"/>
                    </a:lnTo>
                    <a:lnTo>
                      <a:pt x="3" y="21"/>
                    </a:lnTo>
                    <a:lnTo>
                      <a:pt x="3" y="20"/>
                    </a:lnTo>
                    <a:lnTo>
                      <a:pt x="1" y="20"/>
                    </a:lnTo>
                    <a:lnTo>
                      <a:pt x="1" y="20"/>
                    </a:lnTo>
                    <a:lnTo>
                      <a:pt x="1" y="18"/>
                    </a:lnTo>
                    <a:lnTo>
                      <a:pt x="1" y="18"/>
                    </a:lnTo>
                    <a:lnTo>
                      <a:pt x="1" y="18"/>
                    </a:lnTo>
                    <a:lnTo>
                      <a:pt x="0" y="17"/>
                    </a:lnTo>
                    <a:lnTo>
                      <a:pt x="0" y="17"/>
                    </a:lnTo>
                    <a:lnTo>
                      <a:pt x="0" y="17"/>
                    </a:lnTo>
                    <a:lnTo>
                      <a:pt x="0" y="15"/>
                    </a:lnTo>
                    <a:lnTo>
                      <a:pt x="0" y="15"/>
                    </a:lnTo>
                    <a:lnTo>
                      <a:pt x="0" y="14"/>
                    </a:lnTo>
                    <a:lnTo>
                      <a:pt x="0" y="14"/>
                    </a:lnTo>
                    <a:lnTo>
                      <a:pt x="0" y="14"/>
                    </a:lnTo>
                    <a:lnTo>
                      <a:pt x="0" y="13"/>
                    </a:lnTo>
                    <a:lnTo>
                      <a:pt x="0" y="13"/>
                    </a:lnTo>
                    <a:lnTo>
                      <a:pt x="0" y="13"/>
                    </a:lnTo>
                    <a:lnTo>
                      <a:pt x="0" y="11"/>
                    </a:lnTo>
                    <a:lnTo>
                      <a:pt x="0" y="11"/>
                    </a:lnTo>
                    <a:lnTo>
                      <a:pt x="0" y="11"/>
                    </a:lnTo>
                    <a:lnTo>
                      <a:pt x="0" y="10"/>
                    </a:lnTo>
                    <a:lnTo>
                      <a:pt x="0" y="10"/>
                    </a:lnTo>
                    <a:lnTo>
                      <a:pt x="0" y="9"/>
                    </a:lnTo>
                    <a:lnTo>
                      <a:pt x="0" y="9"/>
                    </a:lnTo>
                    <a:lnTo>
                      <a:pt x="0" y="9"/>
                    </a:lnTo>
                    <a:lnTo>
                      <a:pt x="0" y="7"/>
                    </a:lnTo>
                    <a:lnTo>
                      <a:pt x="1" y="7"/>
                    </a:lnTo>
                    <a:lnTo>
                      <a:pt x="1" y="6"/>
                    </a:lnTo>
                    <a:lnTo>
                      <a:pt x="1" y="6"/>
                    </a:lnTo>
                    <a:lnTo>
                      <a:pt x="1" y="6"/>
                    </a:lnTo>
                    <a:lnTo>
                      <a:pt x="1" y="4"/>
                    </a:lnTo>
                    <a:lnTo>
                      <a:pt x="3" y="4"/>
                    </a:lnTo>
                    <a:lnTo>
                      <a:pt x="3" y="4"/>
                    </a:lnTo>
                    <a:lnTo>
                      <a:pt x="3" y="4"/>
                    </a:lnTo>
                    <a:lnTo>
                      <a:pt x="4" y="3"/>
                    </a:lnTo>
                    <a:lnTo>
                      <a:pt x="4" y="3"/>
                    </a:lnTo>
                    <a:lnTo>
                      <a:pt x="4" y="3"/>
                    </a:lnTo>
                    <a:lnTo>
                      <a:pt x="5" y="3"/>
                    </a:lnTo>
                    <a:lnTo>
                      <a:pt x="5" y="2"/>
                    </a:lnTo>
                    <a:lnTo>
                      <a:pt x="5" y="2"/>
                    </a:lnTo>
                    <a:lnTo>
                      <a:pt x="7" y="2"/>
                    </a:lnTo>
                    <a:lnTo>
                      <a:pt x="7" y="2"/>
                    </a:lnTo>
                    <a:lnTo>
                      <a:pt x="7" y="2"/>
                    </a:lnTo>
                    <a:lnTo>
                      <a:pt x="8" y="2"/>
                    </a:lnTo>
                    <a:lnTo>
                      <a:pt x="8" y="2"/>
                    </a:lnTo>
                    <a:lnTo>
                      <a:pt x="10" y="0"/>
                    </a:lnTo>
                    <a:lnTo>
                      <a:pt x="10" y="0"/>
                    </a:lnTo>
                    <a:lnTo>
                      <a:pt x="10" y="0"/>
                    </a:lnTo>
                    <a:lnTo>
                      <a:pt x="11" y="0"/>
                    </a:lnTo>
                    <a:lnTo>
                      <a:pt x="11" y="13"/>
                    </a:lnTo>
                    <a:lnTo>
                      <a:pt x="11" y="0"/>
                    </a:lnTo>
                    <a:close/>
                  </a:path>
                </a:pathLst>
              </a:custGeom>
              <a:solidFill>
                <a:srgbClr val="1F1A17"/>
              </a:solidFill>
              <a:ln w="9525">
                <a:noFill/>
                <a:round/>
                <a:headEnd/>
                <a:tailEnd/>
              </a:ln>
            </p:spPr>
            <p:txBody>
              <a:bodyPr/>
              <a:lstStyle/>
              <a:p>
                <a:pPr>
                  <a:defRPr/>
                </a:pPr>
                <a:endParaRPr lang="en-US"/>
              </a:p>
            </p:txBody>
          </p:sp>
          <p:sp>
            <p:nvSpPr>
              <p:cNvPr id="408728" name="Rectangle 152"/>
              <p:cNvSpPr>
                <a:spLocks noChangeArrowheads="1"/>
              </p:cNvSpPr>
              <p:nvPr/>
            </p:nvSpPr>
            <p:spPr bwMode="auto">
              <a:xfrm>
                <a:off x="2748" y="1663"/>
                <a:ext cx="177" cy="6"/>
              </a:xfrm>
              <a:prstGeom prst="rect">
                <a:avLst/>
              </a:prstGeom>
              <a:solidFill>
                <a:srgbClr val="1F1A17"/>
              </a:solidFill>
              <a:ln w="9525">
                <a:noFill/>
                <a:miter lim="800000"/>
                <a:headEnd/>
                <a:tailEnd/>
              </a:ln>
            </p:spPr>
            <p:txBody>
              <a:bodyPr/>
              <a:lstStyle/>
              <a:p>
                <a:pPr>
                  <a:defRPr/>
                </a:pPr>
                <a:endParaRPr lang="en-US"/>
              </a:p>
            </p:txBody>
          </p:sp>
          <p:sp>
            <p:nvSpPr>
              <p:cNvPr id="408729" name="Freeform 153"/>
              <p:cNvSpPr>
                <a:spLocks/>
              </p:cNvSpPr>
              <p:nvPr/>
            </p:nvSpPr>
            <p:spPr bwMode="auto">
              <a:xfrm>
                <a:off x="2737" y="1655"/>
                <a:ext cx="24" cy="24"/>
              </a:xfrm>
              <a:custGeom>
                <a:avLst/>
                <a:gdLst/>
                <a:ahLst/>
                <a:cxnLst>
                  <a:cxn ang="0">
                    <a:pos x="11" y="24"/>
                  </a:cxn>
                  <a:cxn ang="0">
                    <a:pos x="10" y="22"/>
                  </a:cxn>
                  <a:cxn ang="0">
                    <a:pos x="7" y="22"/>
                  </a:cxn>
                  <a:cxn ang="0">
                    <a:pos x="6" y="22"/>
                  </a:cxn>
                  <a:cxn ang="0">
                    <a:pos x="4" y="21"/>
                  </a:cxn>
                  <a:cxn ang="0">
                    <a:pos x="3" y="19"/>
                  </a:cxn>
                  <a:cxn ang="0">
                    <a:pos x="3" y="18"/>
                  </a:cxn>
                  <a:cxn ang="0">
                    <a:pos x="1" y="17"/>
                  </a:cxn>
                  <a:cxn ang="0">
                    <a:pos x="0" y="15"/>
                  </a:cxn>
                  <a:cxn ang="0">
                    <a:pos x="0" y="14"/>
                  </a:cxn>
                  <a:cxn ang="0">
                    <a:pos x="0" y="12"/>
                  </a:cxn>
                  <a:cxn ang="0">
                    <a:pos x="0" y="11"/>
                  </a:cxn>
                  <a:cxn ang="0">
                    <a:pos x="0" y="10"/>
                  </a:cxn>
                  <a:cxn ang="0">
                    <a:pos x="0" y="7"/>
                  </a:cxn>
                  <a:cxn ang="0">
                    <a:pos x="1" y="6"/>
                  </a:cxn>
                  <a:cxn ang="0">
                    <a:pos x="3" y="4"/>
                  </a:cxn>
                  <a:cxn ang="0">
                    <a:pos x="3" y="3"/>
                  </a:cxn>
                  <a:cxn ang="0">
                    <a:pos x="4" y="3"/>
                  </a:cxn>
                  <a:cxn ang="0">
                    <a:pos x="6" y="1"/>
                  </a:cxn>
                  <a:cxn ang="0">
                    <a:pos x="7" y="0"/>
                  </a:cxn>
                  <a:cxn ang="0">
                    <a:pos x="10" y="0"/>
                  </a:cxn>
                  <a:cxn ang="0">
                    <a:pos x="11" y="0"/>
                  </a:cxn>
                  <a:cxn ang="0">
                    <a:pos x="13" y="0"/>
                  </a:cxn>
                  <a:cxn ang="0">
                    <a:pos x="14" y="0"/>
                  </a:cxn>
                  <a:cxn ang="0">
                    <a:pos x="15" y="0"/>
                  </a:cxn>
                  <a:cxn ang="0">
                    <a:pos x="17" y="1"/>
                  </a:cxn>
                  <a:cxn ang="0">
                    <a:pos x="18" y="3"/>
                  </a:cxn>
                  <a:cxn ang="0">
                    <a:pos x="19" y="3"/>
                  </a:cxn>
                  <a:cxn ang="0">
                    <a:pos x="21" y="4"/>
                  </a:cxn>
                  <a:cxn ang="0">
                    <a:pos x="22" y="6"/>
                  </a:cxn>
                  <a:cxn ang="0">
                    <a:pos x="22" y="7"/>
                  </a:cxn>
                  <a:cxn ang="0">
                    <a:pos x="24" y="10"/>
                  </a:cxn>
                  <a:cxn ang="0">
                    <a:pos x="24" y="11"/>
                  </a:cxn>
                  <a:cxn ang="0">
                    <a:pos x="24" y="12"/>
                  </a:cxn>
                  <a:cxn ang="0">
                    <a:pos x="24" y="14"/>
                  </a:cxn>
                  <a:cxn ang="0">
                    <a:pos x="22" y="15"/>
                  </a:cxn>
                  <a:cxn ang="0">
                    <a:pos x="22" y="17"/>
                  </a:cxn>
                  <a:cxn ang="0">
                    <a:pos x="21" y="18"/>
                  </a:cxn>
                  <a:cxn ang="0">
                    <a:pos x="19" y="19"/>
                  </a:cxn>
                  <a:cxn ang="0">
                    <a:pos x="18" y="21"/>
                  </a:cxn>
                  <a:cxn ang="0">
                    <a:pos x="17" y="22"/>
                  </a:cxn>
                  <a:cxn ang="0">
                    <a:pos x="15" y="22"/>
                  </a:cxn>
                  <a:cxn ang="0">
                    <a:pos x="14" y="22"/>
                  </a:cxn>
                  <a:cxn ang="0">
                    <a:pos x="13" y="24"/>
                  </a:cxn>
                  <a:cxn ang="0">
                    <a:pos x="11" y="24"/>
                  </a:cxn>
                </a:cxnLst>
                <a:rect l="0" t="0" r="r" b="b"/>
                <a:pathLst>
                  <a:path w="24" h="24">
                    <a:moveTo>
                      <a:pt x="11" y="24"/>
                    </a:moveTo>
                    <a:lnTo>
                      <a:pt x="11" y="24"/>
                    </a:lnTo>
                    <a:lnTo>
                      <a:pt x="11" y="24"/>
                    </a:lnTo>
                    <a:lnTo>
                      <a:pt x="11" y="24"/>
                    </a:lnTo>
                    <a:lnTo>
                      <a:pt x="10" y="24"/>
                    </a:lnTo>
                    <a:lnTo>
                      <a:pt x="10" y="22"/>
                    </a:lnTo>
                    <a:lnTo>
                      <a:pt x="8" y="22"/>
                    </a:lnTo>
                    <a:lnTo>
                      <a:pt x="8" y="22"/>
                    </a:lnTo>
                    <a:lnTo>
                      <a:pt x="7" y="22"/>
                    </a:lnTo>
                    <a:lnTo>
                      <a:pt x="7" y="22"/>
                    </a:lnTo>
                    <a:lnTo>
                      <a:pt x="7" y="22"/>
                    </a:lnTo>
                    <a:lnTo>
                      <a:pt x="6" y="22"/>
                    </a:lnTo>
                    <a:lnTo>
                      <a:pt x="6" y="21"/>
                    </a:lnTo>
                    <a:lnTo>
                      <a:pt x="6" y="21"/>
                    </a:lnTo>
                    <a:lnTo>
                      <a:pt x="4" y="21"/>
                    </a:lnTo>
                    <a:lnTo>
                      <a:pt x="4" y="21"/>
                    </a:lnTo>
                    <a:lnTo>
                      <a:pt x="4" y="19"/>
                    </a:lnTo>
                    <a:lnTo>
                      <a:pt x="3" y="19"/>
                    </a:lnTo>
                    <a:lnTo>
                      <a:pt x="3" y="19"/>
                    </a:lnTo>
                    <a:lnTo>
                      <a:pt x="3" y="19"/>
                    </a:lnTo>
                    <a:lnTo>
                      <a:pt x="3" y="18"/>
                    </a:lnTo>
                    <a:lnTo>
                      <a:pt x="1" y="18"/>
                    </a:lnTo>
                    <a:lnTo>
                      <a:pt x="1" y="18"/>
                    </a:lnTo>
                    <a:lnTo>
                      <a:pt x="1" y="17"/>
                    </a:lnTo>
                    <a:lnTo>
                      <a:pt x="1" y="17"/>
                    </a:lnTo>
                    <a:lnTo>
                      <a:pt x="1" y="17"/>
                    </a:lnTo>
                    <a:lnTo>
                      <a:pt x="0" y="15"/>
                    </a:lnTo>
                    <a:lnTo>
                      <a:pt x="0" y="15"/>
                    </a:lnTo>
                    <a:lnTo>
                      <a:pt x="0" y="14"/>
                    </a:lnTo>
                    <a:lnTo>
                      <a:pt x="0" y="14"/>
                    </a:lnTo>
                    <a:lnTo>
                      <a:pt x="0" y="14"/>
                    </a:lnTo>
                    <a:lnTo>
                      <a:pt x="0" y="12"/>
                    </a:lnTo>
                    <a:lnTo>
                      <a:pt x="0" y="12"/>
                    </a:lnTo>
                    <a:lnTo>
                      <a:pt x="0" y="11"/>
                    </a:lnTo>
                    <a:lnTo>
                      <a:pt x="0" y="11"/>
                    </a:lnTo>
                    <a:lnTo>
                      <a:pt x="0" y="11"/>
                    </a:lnTo>
                    <a:lnTo>
                      <a:pt x="0" y="10"/>
                    </a:lnTo>
                    <a:lnTo>
                      <a:pt x="0" y="10"/>
                    </a:lnTo>
                    <a:lnTo>
                      <a:pt x="0" y="10"/>
                    </a:lnTo>
                    <a:lnTo>
                      <a:pt x="0" y="8"/>
                    </a:lnTo>
                    <a:lnTo>
                      <a:pt x="0" y="8"/>
                    </a:lnTo>
                    <a:lnTo>
                      <a:pt x="0" y="7"/>
                    </a:lnTo>
                    <a:lnTo>
                      <a:pt x="1" y="7"/>
                    </a:lnTo>
                    <a:lnTo>
                      <a:pt x="1" y="7"/>
                    </a:lnTo>
                    <a:lnTo>
                      <a:pt x="1" y="6"/>
                    </a:lnTo>
                    <a:lnTo>
                      <a:pt x="1" y="6"/>
                    </a:lnTo>
                    <a:lnTo>
                      <a:pt x="1" y="6"/>
                    </a:lnTo>
                    <a:lnTo>
                      <a:pt x="3" y="4"/>
                    </a:lnTo>
                    <a:lnTo>
                      <a:pt x="3" y="4"/>
                    </a:lnTo>
                    <a:lnTo>
                      <a:pt x="3" y="4"/>
                    </a:lnTo>
                    <a:lnTo>
                      <a:pt x="3" y="3"/>
                    </a:lnTo>
                    <a:lnTo>
                      <a:pt x="4" y="3"/>
                    </a:lnTo>
                    <a:lnTo>
                      <a:pt x="4" y="3"/>
                    </a:lnTo>
                    <a:lnTo>
                      <a:pt x="4" y="3"/>
                    </a:lnTo>
                    <a:lnTo>
                      <a:pt x="6" y="1"/>
                    </a:lnTo>
                    <a:lnTo>
                      <a:pt x="6" y="1"/>
                    </a:lnTo>
                    <a:lnTo>
                      <a:pt x="6" y="1"/>
                    </a:lnTo>
                    <a:lnTo>
                      <a:pt x="7" y="1"/>
                    </a:lnTo>
                    <a:lnTo>
                      <a:pt x="7" y="1"/>
                    </a:lnTo>
                    <a:lnTo>
                      <a:pt x="7" y="0"/>
                    </a:lnTo>
                    <a:lnTo>
                      <a:pt x="8" y="0"/>
                    </a:lnTo>
                    <a:lnTo>
                      <a:pt x="8" y="0"/>
                    </a:lnTo>
                    <a:lnTo>
                      <a:pt x="10" y="0"/>
                    </a:lnTo>
                    <a:lnTo>
                      <a:pt x="10" y="0"/>
                    </a:lnTo>
                    <a:lnTo>
                      <a:pt x="11" y="0"/>
                    </a:lnTo>
                    <a:lnTo>
                      <a:pt x="11" y="0"/>
                    </a:lnTo>
                    <a:lnTo>
                      <a:pt x="11" y="0"/>
                    </a:lnTo>
                    <a:lnTo>
                      <a:pt x="11" y="0"/>
                    </a:lnTo>
                    <a:lnTo>
                      <a:pt x="13" y="0"/>
                    </a:lnTo>
                    <a:lnTo>
                      <a:pt x="13" y="0"/>
                    </a:lnTo>
                    <a:lnTo>
                      <a:pt x="14" y="0"/>
                    </a:lnTo>
                    <a:lnTo>
                      <a:pt x="14" y="0"/>
                    </a:lnTo>
                    <a:lnTo>
                      <a:pt x="14" y="0"/>
                    </a:lnTo>
                    <a:lnTo>
                      <a:pt x="15" y="0"/>
                    </a:lnTo>
                    <a:lnTo>
                      <a:pt x="15" y="0"/>
                    </a:lnTo>
                    <a:lnTo>
                      <a:pt x="17" y="1"/>
                    </a:lnTo>
                    <a:lnTo>
                      <a:pt x="17" y="1"/>
                    </a:lnTo>
                    <a:lnTo>
                      <a:pt x="17" y="1"/>
                    </a:lnTo>
                    <a:lnTo>
                      <a:pt x="18" y="1"/>
                    </a:lnTo>
                    <a:lnTo>
                      <a:pt x="18" y="1"/>
                    </a:lnTo>
                    <a:lnTo>
                      <a:pt x="18" y="3"/>
                    </a:lnTo>
                    <a:lnTo>
                      <a:pt x="19" y="3"/>
                    </a:lnTo>
                    <a:lnTo>
                      <a:pt x="19" y="3"/>
                    </a:lnTo>
                    <a:lnTo>
                      <a:pt x="19" y="3"/>
                    </a:lnTo>
                    <a:lnTo>
                      <a:pt x="21" y="4"/>
                    </a:lnTo>
                    <a:lnTo>
                      <a:pt x="21" y="4"/>
                    </a:lnTo>
                    <a:lnTo>
                      <a:pt x="21" y="4"/>
                    </a:lnTo>
                    <a:lnTo>
                      <a:pt x="21" y="6"/>
                    </a:lnTo>
                    <a:lnTo>
                      <a:pt x="22" y="6"/>
                    </a:lnTo>
                    <a:lnTo>
                      <a:pt x="22" y="6"/>
                    </a:lnTo>
                    <a:lnTo>
                      <a:pt x="22" y="7"/>
                    </a:lnTo>
                    <a:lnTo>
                      <a:pt x="22" y="7"/>
                    </a:lnTo>
                    <a:lnTo>
                      <a:pt x="22" y="7"/>
                    </a:lnTo>
                    <a:lnTo>
                      <a:pt x="22" y="8"/>
                    </a:lnTo>
                    <a:lnTo>
                      <a:pt x="24" y="8"/>
                    </a:lnTo>
                    <a:lnTo>
                      <a:pt x="24" y="10"/>
                    </a:lnTo>
                    <a:lnTo>
                      <a:pt x="24" y="10"/>
                    </a:lnTo>
                    <a:lnTo>
                      <a:pt x="24" y="10"/>
                    </a:lnTo>
                    <a:lnTo>
                      <a:pt x="24" y="11"/>
                    </a:lnTo>
                    <a:lnTo>
                      <a:pt x="24" y="11"/>
                    </a:lnTo>
                    <a:lnTo>
                      <a:pt x="24" y="11"/>
                    </a:lnTo>
                    <a:lnTo>
                      <a:pt x="24" y="12"/>
                    </a:lnTo>
                    <a:lnTo>
                      <a:pt x="24" y="12"/>
                    </a:lnTo>
                    <a:lnTo>
                      <a:pt x="24" y="14"/>
                    </a:lnTo>
                    <a:lnTo>
                      <a:pt x="24" y="14"/>
                    </a:lnTo>
                    <a:lnTo>
                      <a:pt x="24" y="14"/>
                    </a:lnTo>
                    <a:lnTo>
                      <a:pt x="22" y="15"/>
                    </a:lnTo>
                    <a:lnTo>
                      <a:pt x="22" y="15"/>
                    </a:lnTo>
                    <a:lnTo>
                      <a:pt x="22" y="17"/>
                    </a:lnTo>
                    <a:lnTo>
                      <a:pt x="22" y="17"/>
                    </a:lnTo>
                    <a:lnTo>
                      <a:pt x="22" y="17"/>
                    </a:lnTo>
                    <a:lnTo>
                      <a:pt x="22" y="18"/>
                    </a:lnTo>
                    <a:lnTo>
                      <a:pt x="21" y="18"/>
                    </a:lnTo>
                    <a:lnTo>
                      <a:pt x="21" y="18"/>
                    </a:lnTo>
                    <a:lnTo>
                      <a:pt x="21" y="19"/>
                    </a:lnTo>
                    <a:lnTo>
                      <a:pt x="21" y="19"/>
                    </a:lnTo>
                    <a:lnTo>
                      <a:pt x="19" y="19"/>
                    </a:lnTo>
                    <a:lnTo>
                      <a:pt x="19" y="19"/>
                    </a:lnTo>
                    <a:lnTo>
                      <a:pt x="19" y="21"/>
                    </a:lnTo>
                    <a:lnTo>
                      <a:pt x="18" y="21"/>
                    </a:lnTo>
                    <a:lnTo>
                      <a:pt x="18" y="21"/>
                    </a:lnTo>
                    <a:lnTo>
                      <a:pt x="18" y="21"/>
                    </a:lnTo>
                    <a:lnTo>
                      <a:pt x="17" y="22"/>
                    </a:lnTo>
                    <a:lnTo>
                      <a:pt x="17" y="22"/>
                    </a:lnTo>
                    <a:lnTo>
                      <a:pt x="17" y="22"/>
                    </a:lnTo>
                    <a:lnTo>
                      <a:pt x="15" y="22"/>
                    </a:lnTo>
                    <a:lnTo>
                      <a:pt x="15" y="22"/>
                    </a:lnTo>
                    <a:lnTo>
                      <a:pt x="14" y="22"/>
                    </a:lnTo>
                    <a:lnTo>
                      <a:pt x="14" y="22"/>
                    </a:lnTo>
                    <a:lnTo>
                      <a:pt x="14" y="24"/>
                    </a:lnTo>
                    <a:lnTo>
                      <a:pt x="13" y="24"/>
                    </a:lnTo>
                    <a:lnTo>
                      <a:pt x="13" y="24"/>
                    </a:lnTo>
                    <a:lnTo>
                      <a:pt x="11" y="24"/>
                    </a:lnTo>
                    <a:lnTo>
                      <a:pt x="11" y="11"/>
                    </a:lnTo>
                    <a:lnTo>
                      <a:pt x="11" y="24"/>
                    </a:lnTo>
                    <a:close/>
                  </a:path>
                </a:pathLst>
              </a:custGeom>
              <a:solidFill>
                <a:srgbClr val="1F1A17"/>
              </a:solidFill>
              <a:ln w="9525">
                <a:noFill/>
                <a:round/>
                <a:headEnd/>
                <a:tailEnd/>
              </a:ln>
            </p:spPr>
            <p:txBody>
              <a:bodyPr/>
              <a:lstStyle/>
              <a:p>
                <a:pPr>
                  <a:defRPr/>
                </a:pPr>
                <a:endParaRPr lang="en-US"/>
              </a:p>
            </p:txBody>
          </p:sp>
          <p:sp>
            <p:nvSpPr>
              <p:cNvPr id="408730" name="Rectangle 154"/>
              <p:cNvSpPr>
                <a:spLocks noChangeArrowheads="1"/>
              </p:cNvSpPr>
              <p:nvPr/>
            </p:nvSpPr>
            <p:spPr bwMode="auto">
              <a:xfrm>
                <a:off x="2786" y="1954"/>
                <a:ext cx="320" cy="4"/>
              </a:xfrm>
              <a:prstGeom prst="rect">
                <a:avLst/>
              </a:prstGeom>
              <a:solidFill>
                <a:srgbClr val="1F1A17"/>
              </a:solidFill>
              <a:ln w="9525">
                <a:noFill/>
                <a:miter lim="800000"/>
                <a:headEnd/>
                <a:tailEnd/>
              </a:ln>
            </p:spPr>
            <p:txBody>
              <a:bodyPr/>
              <a:lstStyle/>
              <a:p>
                <a:pPr>
                  <a:defRPr/>
                </a:pPr>
                <a:endParaRPr lang="en-US"/>
              </a:p>
            </p:txBody>
          </p:sp>
          <p:sp>
            <p:nvSpPr>
              <p:cNvPr id="408731" name="Freeform 155"/>
              <p:cNvSpPr>
                <a:spLocks/>
              </p:cNvSpPr>
              <p:nvPr/>
            </p:nvSpPr>
            <p:spPr bwMode="auto">
              <a:xfrm>
                <a:off x="2773" y="1944"/>
                <a:ext cx="24" cy="24"/>
              </a:xfrm>
              <a:custGeom>
                <a:avLst/>
                <a:gdLst/>
                <a:ahLst/>
                <a:cxnLst>
                  <a:cxn ang="0">
                    <a:pos x="11" y="24"/>
                  </a:cxn>
                  <a:cxn ang="0">
                    <a:pos x="10" y="24"/>
                  </a:cxn>
                  <a:cxn ang="0">
                    <a:pos x="8" y="23"/>
                  </a:cxn>
                  <a:cxn ang="0">
                    <a:pos x="7" y="23"/>
                  </a:cxn>
                  <a:cxn ang="0">
                    <a:pos x="6" y="21"/>
                  </a:cxn>
                  <a:cxn ang="0">
                    <a:pos x="4" y="20"/>
                  </a:cxn>
                  <a:cxn ang="0">
                    <a:pos x="3" y="18"/>
                  </a:cxn>
                  <a:cxn ang="0">
                    <a:pos x="1" y="17"/>
                  </a:cxn>
                  <a:cxn ang="0">
                    <a:pos x="1" y="16"/>
                  </a:cxn>
                  <a:cxn ang="0">
                    <a:pos x="0" y="14"/>
                  </a:cxn>
                  <a:cxn ang="0">
                    <a:pos x="0" y="13"/>
                  </a:cxn>
                  <a:cxn ang="0">
                    <a:pos x="0" y="11"/>
                  </a:cxn>
                  <a:cxn ang="0">
                    <a:pos x="0" y="10"/>
                  </a:cxn>
                  <a:cxn ang="0">
                    <a:pos x="1" y="7"/>
                  </a:cxn>
                  <a:cxn ang="0">
                    <a:pos x="1" y="6"/>
                  </a:cxn>
                  <a:cxn ang="0">
                    <a:pos x="3" y="5"/>
                  </a:cxn>
                  <a:cxn ang="0">
                    <a:pos x="4" y="3"/>
                  </a:cxn>
                  <a:cxn ang="0">
                    <a:pos x="6" y="3"/>
                  </a:cxn>
                  <a:cxn ang="0">
                    <a:pos x="7" y="2"/>
                  </a:cxn>
                  <a:cxn ang="0">
                    <a:pos x="8" y="0"/>
                  </a:cxn>
                  <a:cxn ang="0">
                    <a:pos x="10" y="0"/>
                  </a:cxn>
                  <a:cxn ang="0">
                    <a:pos x="11" y="0"/>
                  </a:cxn>
                  <a:cxn ang="0">
                    <a:pos x="13" y="0"/>
                  </a:cxn>
                  <a:cxn ang="0">
                    <a:pos x="14" y="0"/>
                  </a:cxn>
                  <a:cxn ang="0">
                    <a:pos x="15" y="0"/>
                  </a:cxn>
                  <a:cxn ang="0">
                    <a:pos x="18" y="2"/>
                  </a:cxn>
                  <a:cxn ang="0">
                    <a:pos x="19" y="3"/>
                  </a:cxn>
                  <a:cxn ang="0">
                    <a:pos x="21" y="3"/>
                  </a:cxn>
                  <a:cxn ang="0">
                    <a:pos x="21" y="5"/>
                  </a:cxn>
                  <a:cxn ang="0">
                    <a:pos x="22" y="6"/>
                  </a:cxn>
                  <a:cxn ang="0">
                    <a:pos x="24" y="7"/>
                  </a:cxn>
                  <a:cxn ang="0">
                    <a:pos x="24" y="10"/>
                  </a:cxn>
                  <a:cxn ang="0">
                    <a:pos x="24" y="11"/>
                  </a:cxn>
                  <a:cxn ang="0">
                    <a:pos x="24" y="13"/>
                  </a:cxn>
                  <a:cxn ang="0">
                    <a:pos x="24" y="14"/>
                  </a:cxn>
                  <a:cxn ang="0">
                    <a:pos x="24" y="16"/>
                  </a:cxn>
                  <a:cxn ang="0">
                    <a:pos x="22" y="17"/>
                  </a:cxn>
                  <a:cxn ang="0">
                    <a:pos x="21" y="18"/>
                  </a:cxn>
                  <a:cxn ang="0">
                    <a:pos x="21" y="20"/>
                  </a:cxn>
                  <a:cxn ang="0">
                    <a:pos x="19" y="21"/>
                  </a:cxn>
                  <a:cxn ang="0">
                    <a:pos x="18" y="23"/>
                  </a:cxn>
                  <a:cxn ang="0">
                    <a:pos x="15" y="23"/>
                  </a:cxn>
                  <a:cxn ang="0">
                    <a:pos x="14" y="24"/>
                  </a:cxn>
                  <a:cxn ang="0">
                    <a:pos x="13" y="24"/>
                  </a:cxn>
                  <a:cxn ang="0">
                    <a:pos x="13" y="24"/>
                  </a:cxn>
                </a:cxnLst>
                <a:rect l="0" t="0" r="r" b="b"/>
                <a:pathLst>
                  <a:path w="24" h="24">
                    <a:moveTo>
                      <a:pt x="13" y="24"/>
                    </a:moveTo>
                    <a:lnTo>
                      <a:pt x="13" y="24"/>
                    </a:lnTo>
                    <a:lnTo>
                      <a:pt x="11" y="24"/>
                    </a:lnTo>
                    <a:lnTo>
                      <a:pt x="11" y="24"/>
                    </a:lnTo>
                    <a:lnTo>
                      <a:pt x="10" y="24"/>
                    </a:lnTo>
                    <a:lnTo>
                      <a:pt x="10" y="24"/>
                    </a:lnTo>
                    <a:lnTo>
                      <a:pt x="10" y="24"/>
                    </a:lnTo>
                    <a:lnTo>
                      <a:pt x="8" y="23"/>
                    </a:lnTo>
                    <a:lnTo>
                      <a:pt x="8" y="23"/>
                    </a:lnTo>
                    <a:lnTo>
                      <a:pt x="7" y="23"/>
                    </a:lnTo>
                    <a:lnTo>
                      <a:pt x="7" y="23"/>
                    </a:lnTo>
                    <a:lnTo>
                      <a:pt x="7" y="23"/>
                    </a:lnTo>
                    <a:lnTo>
                      <a:pt x="6" y="23"/>
                    </a:lnTo>
                    <a:lnTo>
                      <a:pt x="6" y="21"/>
                    </a:lnTo>
                    <a:lnTo>
                      <a:pt x="6" y="21"/>
                    </a:lnTo>
                    <a:lnTo>
                      <a:pt x="4" y="21"/>
                    </a:lnTo>
                    <a:lnTo>
                      <a:pt x="4" y="21"/>
                    </a:lnTo>
                    <a:lnTo>
                      <a:pt x="4" y="20"/>
                    </a:lnTo>
                    <a:lnTo>
                      <a:pt x="3" y="20"/>
                    </a:lnTo>
                    <a:lnTo>
                      <a:pt x="3" y="20"/>
                    </a:lnTo>
                    <a:lnTo>
                      <a:pt x="3" y="18"/>
                    </a:lnTo>
                    <a:lnTo>
                      <a:pt x="3" y="18"/>
                    </a:lnTo>
                    <a:lnTo>
                      <a:pt x="1" y="18"/>
                    </a:lnTo>
                    <a:lnTo>
                      <a:pt x="1" y="17"/>
                    </a:lnTo>
                    <a:lnTo>
                      <a:pt x="1" y="17"/>
                    </a:lnTo>
                    <a:lnTo>
                      <a:pt x="1" y="17"/>
                    </a:lnTo>
                    <a:lnTo>
                      <a:pt x="1" y="16"/>
                    </a:lnTo>
                    <a:lnTo>
                      <a:pt x="1" y="16"/>
                    </a:lnTo>
                    <a:lnTo>
                      <a:pt x="0" y="14"/>
                    </a:lnTo>
                    <a:lnTo>
                      <a:pt x="0" y="14"/>
                    </a:lnTo>
                    <a:lnTo>
                      <a:pt x="0" y="14"/>
                    </a:lnTo>
                    <a:lnTo>
                      <a:pt x="0" y="13"/>
                    </a:lnTo>
                    <a:lnTo>
                      <a:pt x="0" y="13"/>
                    </a:lnTo>
                    <a:lnTo>
                      <a:pt x="0" y="11"/>
                    </a:lnTo>
                    <a:lnTo>
                      <a:pt x="0" y="11"/>
                    </a:lnTo>
                    <a:lnTo>
                      <a:pt x="0" y="11"/>
                    </a:lnTo>
                    <a:lnTo>
                      <a:pt x="0" y="11"/>
                    </a:lnTo>
                    <a:lnTo>
                      <a:pt x="0" y="10"/>
                    </a:lnTo>
                    <a:lnTo>
                      <a:pt x="0" y="10"/>
                    </a:lnTo>
                    <a:lnTo>
                      <a:pt x="0" y="9"/>
                    </a:lnTo>
                    <a:lnTo>
                      <a:pt x="1" y="9"/>
                    </a:lnTo>
                    <a:lnTo>
                      <a:pt x="1" y="7"/>
                    </a:lnTo>
                    <a:lnTo>
                      <a:pt x="1" y="7"/>
                    </a:lnTo>
                    <a:lnTo>
                      <a:pt x="1" y="7"/>
                    </a:lnTo>
                    <a:lnTo>
                      <a:pt x="1" y="6"/>
                    </a:lnTo>
                    <a:lnTo>
                      <a:pt x="1" y="6"/>
                    </a:lnTo>
                    <a:lnTo>
                      <a:pt x="3" y="6"/>
                    </a:lnTo>
                    <a:lnTo>
                      <a:pt x="3" y="5"/>
                    </a:lnTo>
                    <a:lnTo>
                      <a:pt x="3" y="5"/>
                    </a:lnTo>
                    <a:lnTo>
                      <a:pt x="3" y="5"/>
                    </a:lnTo>
                    <a:lnTo>
                      <a:pt x="4" y="3"/>
                    </a:lnTo>
                    <a:lnTo>
                      <a:pt x="4" y="3"/>
                    </a:lnTo>
                    <a:lnTo>
                      <a:pt x="4" y="3"/>
                    </a:lnTo>
                    <a:lnTo>
                      <a:pt x="6" y="3"/>
                    </a:lnTo>
                    <a:lnTo>
                      <a:pt x="6" y="2"/>
                    </a:lnTo>
                    <a:lnTo>
                      <a:pt x="6" y="2"/>
                    </a:lnTo>
                    <a:lnTo>
                      <a:pt x="7" y="2"/>
                    </a:lnTo>
                    <a:lnTo>
                      <a:pt x="7" y="2"/>
                    </a:lnTo>
                    <a:lnTo>
                      <a:pt x="7" y="2"/>
                    </a:lnTo>
                    <a:lnTo>
                      <a:pt x="8" y="0"/>
                    </a:lnTo>
                    <a:lnTo>
                      <a:pt x="8" y="0"/>
                    </a:lnTo>
                    <a:lnTo>
                      <a:pt x="10" y="0"/>
                    </a:lnTo>
                    <a:lnTo>
                      <a:pt x="10" y="0"/>
                    </a:lnTo>
                    <a:lnTo>
                      <a:pt x="10" y="0"/>
                    </a:lnTo>
                    <a:lnTo>
                      <a:pt x="11" y="0"/>
                    </a:lnTo>
                    <a:lnTo>
                      <a:pt x="11" y="0"/>
                    </a:lnTo>
                    <a:lnTo>
                      <a:pt x="13" y="0"/>
                    </a:lnTo>
                    <a:lnTo>
                      <a:pt x="13" y="0"/>
                    </a:lnTo>
                    <a:lnTo>
                      <a:pt x="13" y="0"/>
                    </a:lnTo>
                    <a:lnTo>
                      <a:pt x="13" y="0"/>
                    </a:lnTo>
                    <a:lnTo>
                      <a:pt x="14" y="0"/>
                    </a:lnTo>
                    <a:lnTo>
                      <a:pt x="14" y="0"/>
                    </a:lnTo>
                    <a:lnTo>
                      <a:pt x="15" y="0"/>
                    </a:lnTo>
                    <a:lnTo>
                      <a:pt x="15" y="0"/>
                    </a:lnTo>
                    <a:lnTo>
                      <a:pt x="15" y="0"/>
                    </a:lnTo>
                    <a:lnTo>
                      <a:pt x="17" y="2"/>
                    </a:lnTo>
                    <a:lnTo>
                      <a:pt x="17" y="2"/>
                    </a:lnTo>
                    <a:lnTo>
                      <a:pt x="18" y="2"/>
                    </a:lnTo>
                    <a:lnTo>
                      <a:pt x="18" y="2"/>
                    </a:lnTo>
                    <a:lnTo>
                      <a:pt x="18" y="2"/>
                    </a:lnTo>
                    <a:lnTo>
                      <a:pt x="19" y="3"/>
                    </a:lnTo>
                    <a:lnTo>
                      <a:pt x="19" y="3"/>
                    </a:lnTo>
                    <a:lnTo>
                      <a:pt x="19" y="3"/>
                    </a:lnTo>
                    <a:lnTo>
                      <a:pt x="21" y="3"/>
                    </a:lnTo>
                    <a:lnTo>
                      <a:pt x="21" y="5"/>
                    </a:lnTo>
                    <a:lnTo>
                      <a:pt x="21" y="5"/>
                    </a:lnTo>
                    <a:lnTo>
                      <a:pt x="21" y="5"/>
                    </a:lnTo>
                    <a:lnTo>
                      <a:pt x="22" y="6"/>
                    </a:lnTo>
                    <a:lnTo>
                      <a:pt x="22" y="6"/>
                    </a:lnTo>
                    <a:lnTo>
                      <a:pt x="22" y="6"/>
                    </a:lnTo>
                    <a:lnTo>
                      <a:pt x="22" y="7"/>
                    </a:lnTo>
                    <a:lnTo>
                      <a:pt x="22" y="7"/>
                    </a:lnTo>
                    <a:lnTo>
                      <a:pt x="24" y="7"/>
                    </a:lnTo>
                    <a:lnTo>
                      <a:pt x="24" y="9"/>
                    </a:lnTo>
                    <a:lnTo>
                      <a:pt x="24" y="9"/>
                    </a:lnTo>
                    <a:lnTo>
                      <a:pt x="24" y="10"/>
                    </a:lnTo>
                    <a:lnTo>
                      <a:pt x="24" y="10"/>
                    </a:lnTo>
                    <a:lnTo>
                      <a:pt x="24" y="11"/>
                    </a:lnTo>
                    <a:lnTo>
                      <a:pt x="24" y="11"/>
                    </a:lnTo>
                    <a:lnTo>
                      <a:pt x="24" y="11"/>
                    </a:lnTo>
                    <a:lnTo>
                      <a:pt x="24" y="11"/>
                    </a:lnTo>
                    <a:lnTo>
                      <a:pt x="24" y="13"/>
                    </a:lnTo>
                    <a:lnTo>
                      <a:pt x="24" y="13"/>
                    </a:lnTo>
                    <a:lnTo>
                      <a:pt x="24" y="14"/>
                    </a:lnTo>
                    <a:lnTo>
                      <a:pt x="24" y="14"/>
                    </a:lnTo>
                    <a:lnTo>
                      <a:pt x="24" y="14"/>
                    </a:lnTo>
                    <a:lnTo>
                      <a:pt x="24" y="16"/>
                    </a:lnTo>
                    <a:lnTo>
                      <a:pt x="24" y="16"/>
                    </a:lnTo>
                    <a:lnTo>
                      <a:pt x="22" y="17"/>
                    </a:lnTo>
                    <a:lnTo>
                      <a:pt x="22" y="17"/>
                    </a:lnTo>
                    <a:lnTo>
                      <a:pt x="22" y="17"/>
                    </a:lnTo>
                    <a:lnTo>
                      <a:pt x="22" y="18"/>
                    </a:lnTo>
                    <a:lnTo>
                      <a:pt x="22" y="18"/>
                    </a:lnTo>
                    <a:lnTo>
                      <a:pt x="21" y="18"/>
                    </a:lnTo>
                    <a:lnTo>
                      <a:pt x="21" y="20"/>
                    </a:lnTo>
                    <a:lnTo>
                      <a:pt x="21" y="20"/>
                    </a:lnTo>
                    <a:lnTo>
                      <a:pt x="21" y="20"/>
                    </a:lnTo>
                    <a:lnTo>
                      <a:pt x="19" y="21"/>
                    </a:lnTo>
                    <a:lnTo>
                      <a:pt x="19" y="21"/>
                    </a:lnTo>
                    <a:lnTo>
                      <a:pt x="19" y="21"/>
                    </a:lnTo>
                    <a:lnTo>
                      <a:pt x="18" y="21"/>
                    </a:lnTo>
                    <a:lnTo>
                      <a:pt x="18" y="23"/>
                    </a:lnTo>
                    <a:lnTo>
                      <a:pt x="18" y="23"/>
                    </a:lnTo>
                    <a:lnTo>
                      <a:pt x="17" y="23"/>
                    </a:lnTo>
                    <a:lnTo>
                      <a:pt x="17" y="23"/>
                    </a:lnTo>
                    <a:lnTo>
                      <a:pt x="15" y="23"/>
                    </a:lnTo>
                    <a:lnTo>
                      <a:pt x="15" y="23"/>
                    </a:lnTo>
                    <a:lnTo>
                      <a:pt x="15" y="24"/>
                    </a:lnTo>
                    <a:lnTo>
                      <a:pt x="14" y="24"/>
                    </a:lnTo>
                    <a:lnTo>
                      <a:pt x="14" y="24"/>
                    </a:lnTo>
                    <a:lnTo>
                      <a:pt x="13" y="24"/>
                    </a:lnTo>
                    <a:lnTo>
                      <a:pt x="13" y="24"/>
                    </a:lnTo>
                    <a:lnTo>
                      <a:pt x="13" y="24"/>
                    </a:lnTo>
                    <a:lnTo>
                      <a:pt x="13" y="11"/>
                    </a:lnTo>
                    <a:lnTo>
                      <a:pt x="13" y="24"/>
                    </a:lnTo>
                    <a:close/>
                  </a:path>
                </a:pathLst>
              </a:custGeom>
              <a:solidFill>
                <a:srgbClr val="1F1A17"/>
              </a:solidFill>
              <a:ln w="9525">
                <a:noFill/>
                <a:round/>
                <a:headEnd/>
                <a:tailEnd/>
              </a:ln>
            </p:spPr>
            <p:txBody>
              <a:bodyPr/>
              <a:lstStyle/>
              <a:p>
                <a:pPr>
                  <a:defRPr/>
                </a:pPr>
                <a:endParaRPr lang="en-US"/>
              </a:p>
            </p:txBody>
          </p:sp>
          <p:sp>
            <p:nvSpPr>
              <p:cNvPr id="408732" name="Line 156"/>
              <p:cNvSpPr>
                <a:spLocks noChangeShapeType="1"/>
              </p:cNvSpPr>
              <p:nvPr/>
            </p:nvSpPr>
            <p:spPr bwMode="auto">
              <a:xfrm>
                <a:off x="3103" y="2055"/>
                <a:ext cx="147" cy="1"/>
              </a:xfrm>
              <a:prstGeom prst="line">
                <a:avLst/>
              </a:prstGeom>
              <a:noFill/>
              <a:ln w="6">
                <a:solidFill>
                  <a:srgbClr val="1F1A17"/>
                </a:solidFill>
                <a:prstDash val="solid"/>
                <a:round/>
                <a:headEnd/>
                <a:tailEnd/>
              </a:ln>
            </p:spPr>
            <p:txBody>
              <a:bodyPr/>
              <a:lstStyle/>
              <a:p>
                <a:pPr>
                  <a:defRPr/>
                </a:pPr>
                <a:endParaRPr lang="en-US"/>
              </a:p>
            </p:txBody>
          </p:sp>
          <p:sp>
            <p:nvSpPr>
              <p:cNvPr id="408733" name="Freeform 157"/>
              <p:cNvSpPr>
                <a:spLocks/>
              </p:cNvSpPr>
              <p:nvPr/>
            </p:nvSpPr>
            <p:spPr bwMode="auto">
              <a:xfrm>
                <a:off x="2824" y="2220"/>
                <a:ext cx="282" cy="5"/>
              </a:xfrm>
              <a:custGeom>
                <a:avLst/>
                <a:gdLst/>
                <a:ahLst/>
                <a:cxnLst>
                  <a:cxn ang="0">
                    <a:pos x="0" y="0"/>
                  </a:cxn>
                  <a:cxn ang="0">
                    <a:pos x="0" y="5"/>
                  </a:cxn>
                  <a:cxn ang="0">
                    <a:pos x="282" y="5"/>
                  </a:cxn>
                  <a:cxn ang="0">
                    <a:pos x="282" y="0"/>
                  </a:cxn>
                  <a:cxn ang="0">
                    <a:pos x="0" y="0"/>
                  </a:cxn>
                  <a:cxn ang="0">
                    <a:pos x="0" y="0"/>
                  </a:cxn>
                </a:cxnLst>
                <a:rect l="0" t="0" r="r" b="b"/>
                <a:pathLst>
                  <a:path w="282" h="5">
                    <a:moveTo>
                      <a:pt x="0" y="0"/>
                    </a:moveTo>
                    <a:lnTo>
                      <a:pt x="0" y="5"/>
                    </a:lnTo>
                    <a:lnTo>
                      <a:pt x="282" y="5"/>
                    </a:lnTo>
                    <a:lnTo>
                      <a:pt x="282" y="0"/>
                    </a:lnTo>
                    <a:lnTo>
                      <a:pt x="0" y="0"/>
                    </a:lnTo>
                    <a:lnTo>
                      <a:pt x="0" y="0"/>
                    </a:lnTo>
                    <a:close/>
                  </a:path>
                </a:pathLst>
              </a:custGeom>
              <a:solidFill>
                <a:srgbClr val="1F1A17"/>
              </a:solidFill>
              <a:ln w="9525">
                <a:noFill/>
                <a:round/>
                <a:headEnd/>
                <a:tailEnd/>
              </a:ln>
            </p:spPr>
            <p:txBody>
              <a:bodyPr/>
              <a:lstStyle/>
              <a:p>
                <a:pPr>
                  <a:defRPr/>
                </a:pPr>
                <a:endParaRPr lang="en-US"/>
              </a:p>
            </p:txBody>
          </p:sp>
          <p:sp>
            <p:nvSpPr>
              <p:cNvPr id="408734" name="Freeform 158"/>
              <p:cNvSpPr>
                <a:spLocks/>
              </p:cNvSpPr>
              <p:nvPr/>
            </p:nvSpPr>
            <p:spPr bwMode="auto">
              <a:xfrm>
                <a:off x="2659" y="2220"/>
                <a:ext cx="167" cy="77"/>
              </a:xfrm>
              <a:custGeom>
                <a:avLst/>
                <a:gdLst/>
                <a:ahLst/>
                <a:cxnLst>
                  <a:cxn ang="0">
                    <a:pos x="2" y="77"/>
                  </a:cxn>
                  <a:cxn ang="0">
                    <a:pos x="167" y="4"/>
                  </a:cxn>
                  <a:cxn ang="0">
                    <a:pos x="165" y="0"/>
                  </a:cxn>
                  <a:cxn ang="0">
                    <a:pos x="0" y="73"/>
                  </a:cxn>
                  <a:cxn ang="0">
                    <a:pos x="2" y="77"/>
                  </a:cxn>
                </a:cxnLst>
                <a:rect l="0" t="0" r="r" b="b"/>
                <a:pathLst>
                  <a:path w="167" h="77">
                    <a:moveTo>
                      <a:pt x="2" y="77"/>
                    </a:moveTo>
                    <a:lnTo>
                      <a:pt x="167" y="4"/>
                    </a:lnTo>
                    <a:lnTo>
                      <a:pt x="165" y="0"/>
                    </a:lnTo>
                    <a:lnTo>
                      <a:pt x="0" y="73"/>
                    </a:lnTo>
                    <a:lnTo>
                      <a:pt x="2" y="77"/>
                    </a:lnTo>
                    <a:close/>
                  </a:path>
                </a:pathLst>
              </a:custGeom>
              <a:solidFill>
                <a:srgbClr val="1F1A17"/>
              </a:solidFill>
              <a:ln w="9525">
                <a:noFill/>
                <a:round/>
                <a:headEnd/>
                <a:tailEnd/>
              </a:ln>
            </p:spPr>
            <p:txBody>
              <a:bodyPr/>
              <a:lstStyle/>
              <a:p>
                <a:pPr>
                  <a:defRPr/>
                </a:pPr>
                <a:endParaRPr lang="en-US"/>
              </a:p>
            </p:txBody>
          </p:sp>
          <p:sp>
            <p:nvSpPr>
              <p:cNvPr id="408735" name="Freeform 159"/>
              <p:cNvSpPr>
                <a:spLocks/>
              </p:cNvSpPr>
              <p:nvPr/>
            </p:nvSpPr>
            <p:spPr bwMode="auto">
              <a:xfrm>
                <a:off x="2648" y="2284"/>
                <a:ext cx="24" cy="23"/>
              </a:xfrm>
              <a:custGeom>
                <a:avLst/>
                <a:gdLst/>
                <a:ahLst/>
                <a:cxnLst>
                  <a:cxn ang="0">
                    <a:pos x="17" y="22"/>
                  </a:cxn>
                  <a:cxn ang="0">
                    <a:pos x="14" y="23"/>
                  </a:cxn>
                  <a:cxn ang="0">
                    <a:pos x="13" y="23"/>
                  </a:cxn>
                  <a:cxn ang="0">
                    <a:pos x="11" y="23"/>
                  </a:cxn>
                  <a:cxn ang="0">
                    <a:pos x="10" y="22"/>
                  </a:cxn>
                  <a:cxn ang="0">
                    <a:pos x="9" y="22"/>
                  </a:cxn>
                  <a:cxn ang="0">
                    <a:pos x="6" y="22"/>
                  </a:cxn>
                  <a:cxn ang="0">
                    <a:pos x="5" y="20"/>
                  </a:cxn>
                  <a:cxn ang="0">
                    <a:pos x="5" y="19"/>
                  </a:cxn>
                  <a:cxn ang="0">
                    <a:pos x="3" y="18"/>
                  </a:cxn>
                  <a:cxn ang="0">
                    <a:pos x="2" y="16"/>
                  </a:cxn>
                  <a:cxn ang="0">
                    <a:pos x="2" y="15"/>
                  </a:cxn>
                  <a:cxn ang="0">
                    <a:pos x="0" y="13"/>
                  </a:cxn>
                  <a:cxn ang="0">
                    <a:pos x="0" y="12"/>
                  </a:cxn>
                  <a:cxn ang="0">
                    <a:pos x="0" y="11"/>
                  </a:cxn>
                  <a:cxn ang="0">
                    <a:pos x="0" y="8"/>
                  </a:cxn>
                  <a:cxn ang="0">
                    <a:pos x="2" y="7"/>
                  </a:cxn>
                  <a:cxn ang="0">
                    <a:pos x="2" y="5"/>
                  </a:cxn>
                  <a:cxn ang="0">
                    <a:pos x="3" y="4"/>
                  </a:cxn>
                  <a:cxn ang="0">
                    <a:pos x="5" y="2"/>
                  </a:cxn>
                  <a:cxn ang="0">
                    <a:pos x="6" y="1"/>
                  </a:cxn>
                  <a:cxn ang="0">
                    <a:pos x="7" y="1"/>
                  </a:cxn>
                  <a:cxn ang="0">
                    <a:pos x="9" y="0"/>
                  </a:cxn>
                  <a:cxn ang="0">
                    <a:pos x="10" y="0"/>
                  </a:cxn>
                  <a:cxn ang="0">
                    <a:pos x="11" y="0"/>
                  </a:cxn>
                  <a:cxn ang="0">
                    <a:pos x="13" y="0"/>
                  </a:cxn>
                  <a:cxn ang="0">
                    <a:pos x="14" y="0"/>
                  </a:cxn>
                  <a:cxn ang="0">
                    <a:pos x="17" y="0"/>
                  </a:cxn>
                  <a:cxn ang="0">
                    <a:pos x="18" y="1"/>
                  </a:cxn>
                  <a:cxn ang="0">
                    <a:pos x="20" y="2"/>
                  </a:cxn>
                  <a:cxn ang="0">
                    <a:pos x="21" y="2"/>
                  </a:cxn>
                  <a:cxn ang="0">
                    <a:pos x="21" y="4"/>
                  </a:cxn>
                  <a:cxn ang="0">
                    <a:pos x="23" y="7"/>
                  </a:cxn>
                  <a:cxn ang="0">
                    <a:pos x="23" y="7"/>
                  </a:cxn>
                  <a:cxn ang="0">
                    <a:pos x="24" y="9"/>
                  </a:cxn>
                  <a:cxn ang="0">
                    <a:pos x="24" y="11"/>
                  </a:cxn>
                  <a:cxn ang="0">
                    <a:pos x="24" y="12"/>
                  </a:cxn>
                  <a:cxn ang="0">
                    <a:pos x="24" y="13"/>
                  </a:cxn>
                  <a:cxn ang="0">
                    <a:pos x="23" y="15"/>
                  </a:cxn>
                  <a:cxn ang="0">
                    <a:pos x="23" y="16"/>
                  </a:cxn>
                  <a:cxn ang="0">
                    <a:pos x="21" y="18"/>
                  </a:cxn>
                  <a:cxn ang="0">
                    <a:pos x="20" y="19"/>
                  </a:cxn>
                  <a:cxn ang="0">
                    <a:pos x="18" y="20"/>
                  </a:cxn>
                  <a:cxn ang="0">
                    <a:pos x="17" y="22"/>
                  </a:cxn>
                  <a:cxn ang="0">
                    <a:pos x="17" y="22"/>
                  </a:cxn>
                </a:cxnLst>
                <a:rect l="0" t="0" r="r" b="b"/>
                <a:pathLst>
                  <a:path w="24" h="23">
                    <a:moveTo>
                      <a:pt x="17" y="22"/>
                    </a:moveTo>
                    <a:lnTo>
                      <a:pt x="17" y="22"/>
                    </a:lnTo>
                    <a:lnTo>
                      <a:pt x="17" y="22"/>
                    </a:lnTo>
                    <a:lnTo>
                      <a:pt x="16" y="22"/>
                    </a:lnTo>
                    <a:lnTo>
                      <a:pt x="16" y="22"/>
                    </a:lnTo>
                    <a:lnTo>
                      <a:pt x="14" y="23"/>
                    </a:lnTo>
                    <a:lnTo>
                      <a:pt x="14" y="23"/>
                    </a:lnTo>
                    <a:lnTo>
                      <a:pt x="14" y="23"/>
                    </a:lnTo>
                    <a:lnTo>
                      <a:pt x="13" y="23"/>
                    </a:lnTo>
                    <a:lnTo>
                      <a:pt x="13" y="23"/>
                    </a:lnTo>
                    <a:lnTo>
                      <a:pt x="11" y="23"/>
                    </a:lnTo>
                    <a:lnTo>
                      <a:pt x="11" y="23"/>
                    </a:lnTo>
                    <a:lnTo>
                      <a:pt x="11" y="23"/>
                    </a:lnTo>
                    <a:lnTo>
                      <a:pt x="10" y="23"/>
                    </a:lnTo>
                    <a:lnTo>
                      <a:pt x="10" y="22"/>
                    </a:lnTo>
                    <a:lnTo>
                      <a:pt x="9" y="22"/>
                    </a:lnTo>
                    <a:lnTo>
                      <a:pt x="9" y="22"/>
                    </a:lnTo>
                    <a:lnTo>
                      <a:pt x="9" y="22"/>
                    </a:lnTo>
                    <a:lnTo>
                      <a:pt x="7" y="22"/>
                    </a:lnTo>
                    <a:lnTo>
                      <a:pt x="7" y="22"/>
                    </a:lnTo>
                    <a:lnTo>
                      <a:pt x="6" y="22"/>
                    </a:lnTo>
                    <a:lnTo>
                      <a:pt x="6" y="20"/>
                    </a:lnTo>
                    <a:lnTo>
                      <a:pt x="6" y="20"/>
                    </a:lnTo>
                    <a:lnTo>
                      <a:pt x="5" y="20"/>
                    </a:lnTo>
                    <a:lnTo>
                      <a:pt x="5" y="20"/>
                    </a:lnTo>
                    <a:lnTo>
                      <a:pt x="5" y="19"/>
                    </a:lnTo>
                    <a:lnTo>
                      <a:pt x="5" y="19"/>
                    </a:lnTo>
                    <a:lnTo>
                      <a:pt x="3" y="19"/>
                    </a:lnTo>
                    <a:lnTo>
                      <a:pt x="3" y="18"/>
                    </a:lnTo>
                    <a:lnTo>
                      <a:pt x="3" y="18"/>
                    </a:lnTo>
                    <a:lnTo>
                      <a:pt x="3" y="18"/>
                    </a:lnTo>
                    <a:lnTo>
                      <a:pt x="2" y="16"/>
                    </a:lnTo>
                    <a:lnTo>
                      <a:pt x="2" y="16"/>
                    </a:lnTo>
                    <a:lnTo>
                      <a:pt x="2" y="16"/>
                    </a:lnTo>
                    <a:lnTo>
                      <a:pt x="2" y="16"/>
                    </a:lnTo>
                    <a:lnTo>
                      <a:pt x="2" y="15"/>
                    </a:lnTo>
                    <a:lnTo>
                      <a:pt x="2" y="15"/>
                    </a:lnTo>
                    <a:lnTo>
                      <a:pt x="0" y="13"/>
                    </a:lnTo>
                    <a:lnTo>
                      <a:pt x="0" y="13"/>
                    </a:lnTo>
                    <a:lnTo>
                      <a:pt x="0" y="13"/>
                    </a:lnTo>
                    <a:lnTo>
                      <a:pt x="0" y="12"/>
                    </a:lnTo>
                    <a:lnTo>
                      <a:pt x="0" y="12"/>
                    </a:lnTo>
                    <a:lnTo>
                      <a:pt x="0" y="11"/>
                    </a:lnTo>
                    <a:lnTo>
                      <a:pt x="0" y="11"/>
                    </a:lnTo>
                    <a:lnTo>
                      <a:pt x="0" y="11"/>
                    </a:lnTo>
                    <a:lnTo>
                      <a:pt x="0" y="9"/>
                    </a:lnTo>
                    <a:lnTo>
                      <a:pt x="0" y="9"/>
                    </a:lnTo>
                    <a:lnTo>
                      <a:pt x="0" y="8"/>
                    </a:lnTo>
                    <a:lnTo>
                      <a:pt x="2" y="8"/>
                    </a:lnTo>
                    <a:lnTo>
                      <a:pt x="2" y="8"/>
                    </a:lnTo>
                    <a:lnTo>
                      <a:pt x="2" y="7"/>
                    </a:lnTo>
                    <a:lnTo>
                      <a:pt x="2" y="7"/>
                    </a:lnTo>
                    <a:lnTo>
                      <a:pt x="2" y="7"/>
                    </a:lnTo>
                    <a:lnTo>
                      <a:pt x="2" y="5"/>
                    </a:lnTo>
                    <a:lnTo>
                      <a:pt x="2" y="5"/>
                    </a:lnTo>
                    <a:lnTo>
                      <a:pt x="3" y="4"/>
                    </a:lnTo>
                    <a:lnTo>
                      <a:pt x="3" y="4"/>
                    </a:lnTo>
                    <a:lnTo>
                      <a:pt x="3" y="4"/>
                    </a:lnTo>
                    <a:lnTo>
                      <a:pt x="3" y="4"/>
                    </a:lnTo>
                    <a:lnTo>
                      <a:pt x="5" y="2"/>
                    </a:lnTo>
                    <a:lnTo>
                      <a:pt x="5" y="2"/>
                    </a:lnTo>
                    <a:lnTo>
                      <a:pt x="5" y="2"/>
                    </a:lnTo>
                    <a:lnTo>
                      <a:pt x="6" y="1"/>
                    </a:lnTo>
                    <a:lnTo>
                      <a:pt x="6" y="1"/>
                    </a:lnTo>
                    <a:lnTo>
                      <a:pt x="6" y="1"/>
                    </a:lnTo>
                    <a:lnTo>
                      <a:pt x="7" y="1"/>
                    </a:lnTo>
                    <a:lnTo>
                      <a:pt x="7" y="1"/>
                    </a:lnTo>
                    <a:lnTo>
                      <a:pt x="7" y="1"/>
                    </a:lnTo>
                    <a:lnTo>
                      <a:pt x="9" y="0"/>
                    </a:lnTo>
                    <a:lnTo>
                      <a:pt x="9" y="0"/>
                    </a:lnTo>
                    <a:lnTo>
                      <a:pt x="9" y="0"/>
                    </a:lnTo>
                    <a:lnTo>
                      <a:pt x="10" y="0"/>
                    </a:lnTo>
                    <a:lnTo>
                      <a:pt x="10" y="0"/>
                    </a:lnTo>
                    <a:lnTo>
                      <a:pt x="11" y="0"/>
                    </a:lnTo>
                    <a:lnTo>
                      <a:pt x="11" y="0"/>
                    </a:lnTo>
                    <a:lnTo>
                      <a:pt x="11" y="0"/>
                    </a:lnTo>
                    <a:lnTo>
                      <a:pt x="13" y="0"/>
                    </a:lnTo>
                    <a:lnTo>
                      <a:pt x="13" y="0"/>
                    </a:lnTo>
                    <a:lnTo>
                      <a:pt x="14" y="0"/>
                    </a:lnTo>
                    <a:lnTo>
                      <a:pt x="14" y="0"/>
                    </a:lnTo>
                    <a:lnTo>
                      <a:pt x="14" y="0"/>
                    </a:lnTo>
                    <a:lnTo>
                      <a:pt x="16" y="0"/>
                    </a:lnTo>
                    <a:lnTo>
                      <a:pt x="16" y="0"/>
                    </a:lnTo>
                    <a:lnTo>
                      <a:pt x="17" y="0"/>
                    </a:lnTo>
                    <a:lnTo>
                      <a:pt x="17" y="1"/>
                    </a:lnTo>
                    <a:lnTo>
                      <a:pt x="17" y="1"/>
                    </a:lnTo>
                    <a:lnTo>
                      <a:pt x="18" y="1"/>
                    </a:lnTo>
                    <a:lnTo>
                      <a:pt x="18" y="1"/>
                    </a:lnTo>
                    <a:lnTo>
                      <a:pt x="18" y="1"/>
                    </a:lnTo>
                    <a:lnTo>
                      <a:pt x="20" y="2"/>
                    </a:lnTo>
                    <a:lnTo>
                      <a:pt x="20" y="2"/>
                    </a:lnTo>
                    <a:lnTo>
                      <a:pt x="20" y="2"/>
                    </a:lnTo>
                    <a:lnTo>
                      <a:pt x="21" y="2"/>
                    </a:lnTo>
                    <a:lnTo>
                      <a:pt x="21" y="4"/>
                    </a:lnTo>
                    <a:lnTo>
                      <a:pt x="21" y="4"/>
                    </a:lnTo>
                    <a:lnTo>
                      <a:pt x="21" y="4"/>
                    </a:lnTo>
                    <a:lnTo>
                      <a:pt x="23" y="5"/>
                    </a:lnTo>
                    <a:lnTo>
                      <a:pt x="23" y="5"/>
                    </a:lnTo>
                    <a:lnTo>
                      <a:pt x="23" y="7"/>
                    </a:lnTo>
                    <a:lnTo>
                      <a:pt x="23" y="7"/>
                    </a:lnTo>
                    <a:lnTo>
                      <a:pt x="23" y="7"/>
                    </a:lnTo>
                    <a:lnTo>
                      <a:pt x="23" y="7"/>
                    </a:lnTo>
                    <a:lnTo>
                      <a:pt x="24" y="8"/>
                    </a:lnTo>
                    <a:lnTo>
                      <a:pt x="24" y="8"/>
                    </a:lnTo>
                    <a:lnTo>
                      <a:pt x="24" y="9"/>
                    </a:lnTo>
                    <a:lnTo>
                      <a:pt x="24" y="9"/>
                    </a:lnTo>
                    <a:lnTo>
                      <a:pt x="24" y="9"/>
                    </a:lnTo>
                    <a:lnTo>
                      <a:pt x="24" y="11"/>
                    </a:lnTo>
                    <a:lnTo>
                      <a:pt x="24" y="11"/>
                    </a:lnTo>
                    <a:lnTo>
                      <a:pt x="24" y="12"/>
                    </a:lnTo>
                    <a:lnTo>
                      <a:pt x="24" y="12"/>
                    </a:lnTo>
                    <a:lnTo>
                      <a:pt x="24" y="12"/>
                    </a:lnTo>
                    <a:lnTo>
                      <a:pt x="24" y="13"/>
                    </a:lnTo>
                    <a:lnTo>
                      <a:pt x="24" y="13"/>
                    </a:lnTo>
                    <a:lnTo>
                      <a:pt x="24" y="15"/>
                    </a:lnTo>
                    <a:lnTo>
                      <a:pt x="24" y="15"/>
                    </a:lnTo>
                    <a:lnTo>
                      <a:pt x="23" y="15"/>
                    </a:lnTo>
                    <a:lnTo>
                      <a:pt x="23" y="16"/>
                    </a:lnTo>
                    <a:lnTo>
                      <a:pt x="23" y="16"/>
                    </a:lnTo>
                    <a:lnTo>
                      <a:pt x="23" y="16"/>
                    </a:lnTo>
                    <a:lnTo>
                      <a:pt x="23" y="18"/>
                    </a:lnTo>
                    <a:lnTo>
                      <a:pt x="21" y="18"/>
                    </a:lnTo>
                    <a:lnTo>
                      <a:pt x="21" y="18"/>
                    </a:lnTo>
                    <a:lnTo>
                      <a:pt x="21" y="19"/>
                    </a:lnTo>
                    <a:lnTo>
                      <a:pt x="21" y="19"/>
                    </a:lnTo>
                    <a:lnTo>
                      <a:pt x="20" y="19"/>
                    </a:lnTo>
                    <a:lnTo>
                      <a:pt x="20" y="20"/>
                    </a:lnTo>
                    <a:lnTo>
                      <a:pt x="20" y="20"/>
                    </a:lnTo>
                    <a:lnTo>
                      <a:pt x="18" y="20"/>
                    </a:lnTo>
                    <a:lnTo>
                      <a:pt x="18" y="20"/>
                    </a:lnTo>
                    <a:lnTo>
                      <a:pt x="18" y="22"/>
                    </a:lnTo>
                    <a:lnTo>
                      <a:pt x="17" y="22"/>
                    </a:lnTo>
                    <a:lnTo>
                      <a:pt x="17" y="22"/>
                    </a:lnTo>
                    <a:lnTo>
                      <a:pt x="13" y="11"/>
                    </a:lnTo>
                    <a:lnTo>
                      <a:pt x="17" y="22"/>
                    </a:lnTo>
                    <a:close/>
                  </a:path>
                </a:pathLst>
              </a:custGeom>
              <a:solidFill>
                <a:srgbClr val="1F1A17"/>
              </a:solidFill>
              <a:ln w="9525">
                <a:noFill/>
                <a:round/>
                <a:headEnd/>
                <a:tailEnd/>
              </a:ln>
            </p:spPr>
            <p:txBody>
              <a:bodyPr/>
              <a:lstStyle/>
              <a:p>
                <a:pPr>
                  <a:defRPr/>
                </a:pPr>
                <a:endParaRPr lang="en-US"/>
              </a:p>
            </p:txBody>
          </p:sp>
          <p:sp>
            <p:nvSpPr>
              <p:cNvPr id="408736" name="Rectangle 160"/>
              <p:cNvSpPr>
                <a:spLocks noChangeArrowheads="1"/>
              </p:cNvSpPr>
              <p:nvPr/>
            </p:nvSpPr>
            <p:spPr bwMode="auto">
              <a:xfrm>
                <a:off x="2456" y="1436"/>
                <a:ext cx="177" cy="6"/>
              </a:xfrm>
              <a:prstGeom prst="rect">
                <a:avLst/>
              </a:prstGeom>
              <a:solidFill>
                <a:srgbClr val="1F1A17"/>
              </a:solidFill>
              <a:ln w="9525">
                <a:noFill/>
                <a:miter lim="800000"/>
                <a:headEnd/>
                <a:tailEnd/>
              </a:ln>
            </p:spPr>
            <p:txBody>
              <a:bodyPr/>
              <a:lstStyle/>
              <a:p>
                <a:pPr>
                  <a:defRPr/>
                </a:pPr>
                <a:endParaRPr lang="en-US"/>
              </a:p>
            </p:txBody>
          </p:sp>
          <p:sp>
            <p:nvSpPr>
              <p:cNvPr id="408737" name="Freeform 161"/>
              <p:cNvSpPr>
                <a:spLocks/>
              </p:cNvSpPr>
              <p:nvPr/>
            </p:nvSpPr>
            <p:spPr bwMode="auto">
              <a:xfrm>
                <a:off x="2445" y="1427"/>
                <a:ext cx="23" cy="23"/>
              </a:xfrm>
              <a:custGeom>
                <a:avLst/>
                <a:gdLst/>
                <a:ahLst/>
                <a:cxnLst>
                  <a:cxn ang="0">
                    <a:pos x="11" y="23"/>
                  </a:cxn>
                  <a:cxn ang="0">
                    <a:pos x="8" y="23"/>
                  </a:cxn>
                  <a:cxn ang="0">
                    <a:pos x="7" y="23"/>
                  </a:cxn>
                  <a:cxn ang="0">
                    <a:pos x="5" y="22"/>
                  </a:cxn>
                  <a:cxn ang="0">
                    <a:pos x="4" y="22"/>
                  </a:cxn>
                  <a:cxn ang="0">
                    <a:pos x="3" y="20"/>
                  </a:cxn>
                  <a:cxn ang="0">
                    <a:pos x="1" y="19"/>
                  </a:cxn>
                  <a:cxn ang="0">
                    <a:pos x="1" y="18"/>
                  </a:cxn>
                  <a:cxn ang="0">
                    <a:pos x="0" y="16"/>
                  </a:cxn>
                  <a:cxn ang="0">
                    <a:pos x="0" y="15"/>
                  </a:cxn>
                  <a:cxn ang="0">
                    <a:pos x="0" y="12"/>
                  </a:cxn>
                  <a:cxn ang="0">
                    <a:pos x="0" y="11"/>
                  </a:cxn>
                  <a:cxn ang="0">
                    <a:pos x="0" y="9"/>
                  </a:cxn>
                  <a:cxn ang="0">
                    <a:pos x="0" y="8"/>
                  </a:cxn>
                  <a:cxn ang="0">
                    <a:pos x="1" y="6"/>
                  </a:cxn>
                  <a:cxn ang="0">
                    <a:pos x="1" y="5"/>
                  </a:cxn>
                  <a:cxn ang="0">
                    <a:pos x="3" y="4"/>
                  </a:cxn>
                  <a:cxn ang="0">
                    <a:pos x="4" y="2"/>
                  </a:cxn>
                  <a:cxn ang="0">
                    <a:pos x="5" y="1"/>
                  </a:cxn>
                  <a:cxn ang="0">
                    <a:pos x="7" y="1"/>
                  </a:cxn>
                  <a:cxn ang="0">
                    <a:pos x="8" y="1"/>
                  </a:cxn>
                  <a:cxn ang="0">
                    <a:pos x="11" y="0"/>
                  </a:cxn>
                  <a:cxn ang="0">
                    <a:pos x="12" y="0"/>
                  </a:cxn>
                  <a:cxn ang="0">
                    <a:pos x="14" y="1"/>
                  </a:cxn>
                  <a:cxn ang="0">
                    <a:pos x="15" y="1"/>
                  </a:cxn>
                  <a:cxn ang="0">
                    <a:pos x="16" y="1"/>
                  </a:cxn>
                  <a:cxn ang="0">
                    <a:pos x="18" y="2"/>
                  </a:cxn>
                  <a:cxn ang="0">
                    <a:pos x="19" y="4"/>
                  </a:cxn>
                  <a:cxn ang="0">
                    <a:pos x="21" y="5"/>
                  </a:cxn>
                  <a:cxn ang="0">
                    <a:pos x="22" y="6"/>
                  </a:cxn>
                  <a:cxn ang="0">
                    <a:pos x="22" y="8"/>
                  </a:cxn>
                  <a:cxn ang="0">
                    <a:pos x="22" y="9"/>
                  </a:cxn>
                  <a:cxn ang="0">
                    <a:pos x="23" y="11"/>
                  </a:cxn>
                  <a:cxn ang="0">
                    <a:pos x="23" y="12"/>
                  </a:cxn>
                  <a:cxn ang="0">
                    <a:pos x="22" y="15"/>
                  </a:cxn>
                  <a:cxn ang="0">
                    <a:pos x="22" y="16"/>
                  </a:cxn>
                  <a:cxn ang="0">
                    <a:pos x="22" y="18"/>
                  </a:cxn>
                  <a:cxn ang="0">
                    <a:pos x="21" y="19"/>
                  </a:cxn>
                  <a:cxn ang="0">
                    <a:pos x="19" y="20"/>
                  </a:cxn>
                  <a:cxn ang="0">
                    <a:pos x="18" y="22"/>
                  </a:cxn>
                  <a:cxn ang="0">
                    <a:pos x="16" y="22"/>
                  </a:cxn>
                  <a:cxn ang="0">
                    <a:pos x="15" y="23"/>
                  </a:cxn>
                  <a:cxn ang="0">
                    <a:pos x="14" y="23"/>
                  </a:cxn>
                  <a:cxn ang="0">
                    <a:pos x="12" y="23"/>
                  </a:cxn>
                  <a:cxn ang="0">
                    <a:pos x="11" y="23"/>
                  </a:cxn>
                </a:cxnLst>
                <a:rect l="0" t="0" r="r" b="b"/>
                <a:pathLst>
                  <a:path w="23" h="23">
                    <a:moveTo>
                      <a:pt x="11" y="23"/>
                    </a:moveTo>
                    <a:lnTo>
                      <a:pt x="11" y="23"/>
                    </a:lnTo>
                    <a:lnTo>
                      <a:pt x="11" y="23"/>
                    </a:lnTo>
                    <a:lnTo>
                      <a:pt x="9" y="23"/>
                    </a:lnTo>
                    <a:lnTo>
                      <a:pt x="9" y="23"/>
                    </a:lnTo>
                    <a:lnTo>
                      <a:pt x="8" y="23"/>
                    </a:lnTo>
                    <a:lnTo>
                      <a:pt x="8" y="23"/>
                    </a:lnTo>
                    <a:lnTo>
                      <a:pt x="8" y="23"/>
                    </a:lnTo>
                    <a:lnTo>
                      <a:pt x="7" y="23"/>
                    </a:lnTo>
                    <a:lnTo>
                      <a:pt x="7" y="23"/>
                    </a:lnTo>
                    <a:lnTo>
                      <a:pt x="7" y="22"/>
                    </a:lnTo>
                    <a:lnTo>
                      <a:pt x="5" y="22"/>
                    </a:lnTo>
                    <a:lnTo>
                      <a:pt x="5" y="22"/>
                    </a:lnTo>
                    <a:lnTo>
                      <a:pt x="4" y="22"/>
                    </a:lnTo>
                    <a:lnTo>
                      <a:pt x="4" y="22"/>
                    </a:lnTo>
                    <a:lnTo>
                      <a:pt x="4" y="20"/>
                    </a:lnTo>
                    <a:lnTo>
                      <a:pt x="4" y="20"/>
                    </a:lnTo>
                    <a:lnTo>
                      <a:pt x="3" y="20"/>
                    </a:lnTo>
                    <a:lnTo>
                      <a:pt x="3" y="20"/>
                    </a:lnTo>
                    <a:lnTo>
                      <a:pt x="3" y="19"/>
                    </a:lnTo>
                    <a:lnTo>
                      <a:pt x="1" y="19"/>
                    </a:lnTo>
                    <a:lnTo>
                      <a:pt x="1" y="19"/>
                    </a:lnTo>
                    <a:lnTo>
                      <a:pt x="1" y="18"/>
                    </a:lnTo>
                    <a:lnTo>
                      <a:pt x="1" y="18"/>
                    </a:lnTo>
                    <a:lnTo>
                      <a:pt x="1" y="16"/>
                    </a:lnTo>
                    <a:lnTo>
                      <a:pt x="0" y="16"/>
                    </a:lnTo>
                    <a:lnTo>
                      <a:pt x="0" y="16"/>
                    </a:lnTo>
                    <a:lnTo>
                      <a:pt x="0" y="15"/>
                    </a:lnTo>
                    <a:lnTo>
                      <a:pt x="0" y="15"/>
                    </a:lnTo>
                    <a:lnTo>
                      <a:pt x="0" y="15"/>
                    </a:lnTo>
                    <a:lnTo>
                      <a:pt x="0" y="13"/>
                    </a:lnTo>
                    <a:lnTo>
                      <a:pt x="0" y="13"/>
                    </a:lnTo>
                    <a:lnTo>
                      <a:pt x="0" y="12"/>
                    </a:lnTo>
                    <a:lnTo>
                      <a:pt x="0" y="12"/>
                    </a:lnTo>
                    <a:lnTo>
                      <a:pt x="0" y="12"/>
                    </a:lnTo>
                    <a:lnTo>
                      <a:pt x="0" y="11"/>
                    </a:lnTo>
                    <a:lnTo>
                      <a:pt x="0" y="11"/>
                    </a:lnTo>
                    <a:lnTo>
                      <a:pt x="0" y="11"/>
                    </a:lnTo>
                    <a:lnTo>
                      <a:pt x="0" y="9"/>
                    </a:lnTo>
                    <a:lnTo>
                      <a:pt x="0" y="9"/>
                    </a:lnTo>
                    <a:lnTo>
                      <a:pt x="0" y="8"/>
                    </a:lnTo>
                    <a:lnTo>
                      <a:pt x="0" y="8"/>
                    </a:lnTo>
                    <a:lnTo>
                      <a:pt x="0" y="8"/>
                    </a:lnTo>
                    <a:lnTo>
                      <a:pt x="1" y="6"/>
                    </a:lnTo>
                    <a:lnTo>
                      <a:pt x="1" y="6"/>
                    </a:lnTo>
                    <a:lnTo>
                      <a:pt x="1" y="6"/>
                    </a:lnTo>
                    <a:lnTo>
                      <a:pt x="1" y="5"/>
                    </a:lnTo>
                    <a:lnTo>
                      <a:pt x="1" y="5"/>
                    </a:lnTo>
                    <a:lnTo>
                      <a:pt x="3" y="5"/>
                    </a:lnTo>
                    <a:lnTo>
                      <a:pt x="3" y="4"/>
                    </a:lnTo>
                    <a:lnTo>
                      <a:pt x="3" y="4"/>
                    </a:lnTo>
                    <a:lnTo>
                      <a:pt x="4" y="4"/>
                    </a:lnTo>
                    <a:lnTo>
                      <a:pt x="4" y="2"/>
                    </a:lnTo>
                    <a:lnTo>
                      <a:pt x="4" y="2"/>
                    </a:lnTo>
                    <a:lnTo>
                      <a:pt x="4" y="2"/>
                    </a:lnTo>
                    <a:lnTo>
                      <a:pt x="5" y="2"/>
                    </a:lnTo>
                    <a:lnTo>
                      <a:pt x="5" y="1"/>
                    </a:lnTo>
                    <a:lnTo>
                      <a:pt x="7" y="1"/>
                    </a:lnTo>
                    <a:lnTo>
                      <a:pt x="7" y="1"/>
                    </a:lnTo>
                    <a:lnTo>
                      <a:pt x="7" y="1"/>
                    </a:lnTo>
                    <a:lnTo>
                      <a:pt x="8" y="1"/>
                    </a:lnTo>
                    <a:lnTo>
                      <a:pt x="8" y="1"/>
                    </a:lnTo>
                    <a:lnTo>
                      <a:pt x="8" y="1"/>
                    </a:lnTo>
                    <a:lnTo>
                      <a:pt x="9" y="1"/>
                    </a:lnTo>
                    <a:lnTo>
                      <a:pt x="9" y="0"/>
                    </a:lnTo>
                    <a:lnTo>
                      <a:pt x="11" y="0"/>
                    </a:lnTo>
                    <a:lnTo>
                      <a:pt x="11" y="0"/>
                    </a:lnTo>
                    <a:lnTo>
                      <a:pt x="11" y="0"/>
                    </a:lnTo>
                    <a:lnTo>
                      <a:pt x="12" y="0"/>
                    </a:lnTo>
                    <a:lnTo>
                      <a:pt x="12" y="0"/>
                    </a:lnTo>
                    <a:lnTo>
                      <a:pt x="12" y="1"/>
                    </a:lnTo>
                    <a:lnTo>
                      <a:pt x="14" y="1"/>
                    </a:lnTo>
                    <a:lnTo>
                      <a:pt x="14" y="1"/>
                    </a:lnTo>
                    <a:lnTo>
                      <a:pt x="15" y="1"/>
                    </a:lnTo>
                    <a:lnTo>
                      <a:pt x="15" y="1"/>
                    </a:lnTo>
                    <a:lnTo>
                      <a:pt x="15" y="1"/>
                    </a:lnTo>
                    <a:lnTo>
                      <a:pt x="16" y="1"/>
                    </a:lnTo>
                    <a:lnTo>
                      <a:pt x="16" y="1"/>
                    </a:lnTo>
                    <a:lnTo>
                      <a:pt x="18" y="2"/>
                    </a:lnTo>
                    <a:lnTo>
                      <a:pt x="18" y="2"/>
                    </a:lnTo>
                    <a:lnTo>
                      <a:pt x="18" y="2"/>
                    </a:lnTo>
                    <a:lnTo>
                      <a:pt x="18" y="2"/>
                    </a:lnTo>
                    <a:lnTo>
                      <a:pt x="19" y="4"/>
                    </a:lnTo>
                    <a:lnTo>
                      <a:pt x="19" y="4"/>
                    </a:lnTo>
                    <a:lnTo>
                      <a:pt x="19" y="4"/>
                    </a:lnTo>
                    <a:lnTo>
                      <a:pt x="21" y="5"/>
                    </a:lnTo>
                    <a:lnTo>
                      <a:pt x="21" y="5"/>
                    </a:lnTo>
                    <a:lnTo>
                      <a:pt x="21" y="5"/>
                    </a:lnTo>
                    <a:lnTo>
                      <a:pt x="21" y="6"/>
                    </a:lnTo>
                    <a:lnTo>
                      <a:pt x="22" y="6"/>
                    </a:lnTo>
                    <a:lnTo>
                      <a:pt x="22" y="6"/>
                    </a:lnTo>
                    <a:lnTo>
                      <a:pt x="22" y="8"/>
                    </a:lnTo>
                    <a:lnTo>
                      <a:pt x="22" y="8"/>
                    </a:lnTo>
                    <a:lnTo>
                      <a:pt x="22" y="8"/>
                    </a:lnTo>
                    <a:lnTo>
                      <a:pt x="22" y="9"/>
                    </a:lnTo>
                    <a:lnTo>
                      <a:pt x="22" y="9"/>
                    </a:lnTo>
                    <a:lnTo>
                      <a:pt x="22" y="11"/>
                    </a:lnTo>
                    <a:lnTo>
                      <a:pt x="23" y="11"/>
                    </a:lnTo>
                    <a:lnTo>
                      <a:pt x="23" y="11"/>
                    </a:lnTo>
                    <a:lnTo>
                      <a:pt x="23" y="12"/>
                    </a:lnTo>
                    <a:lnTo>
                      <a:pt x="23" y="12"/>
                    </a:lnTo>
                    <a:lnTo>
                      <a:pt x="23" y="12"/>
                    </a:lnTo>
                    <a:lnTo>
                      <a:pt x="23" y="13"/>
                    </a:lnTo>
                    <a:lnTo>
                      <a:pt x="22" y="13"/>
                    </a:lnTo>
                    <a:lnTo>
                      <a:pt x="22" y="15"/>
                    </a:lnTo>
                    <a:lnTo>
                      <a:pt x="22" y="15"/>
                    </a:lnTo>
                    <a:lnTo>
                      <a:pt x="22" y="15"/>
                    </a:lnTo>
                    <a:lnTo>
                      <a:pt x="22" y="16"/>
                    </a:lnTo>
                    <a:lnTo>
                      <a:pt x="22" y="16"/>
                    </a:lnTo>
                    <a:lnTo>
                      <a:pt x="22" y="16"/>
                    </a:lnTo>
                    <a:lnTo>
                      <a:pt x="22" y="18"/>
                    </a:lnTo>
                    <a:lnTo>
                      <a:pt x="21" y="18"/>
                    </a:lnTo>
                    <a:lnTo>
                      <a:pt x="21" y="19"/>
                    </a:lnTo>
                    <a:lnTo>
                      <a:pt x="21" y="19"/>
                    </a:lnTo>
                    <a:lnTo>
                      <a:pt x="21" y="19"/>
                    </a:lnTo>
                    <a:lnTo>
                      <a:pt x="19" y="20"/>
                    </a:lnTo>
                    <a:lnTo>
                      <a:pt x="19" y="20"/>
                    </a:lnTo>
                    <a:lnTo>
                      <a:pt x="19" y="20"/>
                    </a:lnTo>
                    <a:lnTo>
                      <a:pt x="18" y="20"/>
                    </a:lnTo>
                    <a:lnTo>
                      <a:pt x="18" y="22"/>
                    </a:lnTo>
                    <a:lnTo>
                      <a:pt x="18" y="22"/>
                    </a:lnTo>
                    <a:lnTo>
                      <a:pt x="18" y="22"/>
                    </a:lnTo>
                    <a:lnTo>
                      <a:pt x="16" y="22"/>
                    </a:lnTo>
                    <a:lnTo>
                      <a:pt x="16" y="22"/>
                    </a:lnTo>
                    <a:lnTo>
                      <a:pt x="15" y="23"/>
                    </a:lnTo>
                    <a:lnTo>
                      <a:pt x="15" y="23"/>
                    </a:lnTo>
                    <a:lnTo>
                      <a:pt x="15" y="23"/>
                    </a:lnTo>
                    <a:lnTo>
                      <a:pt x="14" y="23"/>
                    </a:lnTo>
                    <a:lnTo>
                      <a:pt x="14" y="23"/>
                    </a:lnTo>
                    <a:lnTo>
                      <a:pt x="12" y="23"/>
                    </a:lnTo>
                    <a:lnTo>
                      <a:pt x="12" y="23"/>
                    </a:lnTo>
                    <a:lnTo>
                      <a:pt x="12" y="23"/>
                    </a:lnTo>
                    <a:lnTo>
                      <a:pt x="11" y="23"/>
                    </a:lnTo>
                    <a:lnTo>
                      <a:pt x="11" y="12"/>
                    </a:lnTo>
                    <a:lnTo>
                      <a:pt x="11" y="23"/>
                    </a:lnTo>
                    <a:close/>
                  </a:path>
                </a:pathLst>
              </a:custGeom>
              <a:solidFill>
                <a:srgbClr val="1F1A17"/>
              </a:solidFill>
              <a:ln w="9525">
                <a:noFill/>
                <a:round/>
                <a:headEnd/>
                <a:tailEnd/>
              </a:ln>
            </p:spPr>
            <p:txBody>
              <a:bodyPr/>
              <a:lstStyle/>
              <a:p>
                <a:pPr>
                  <a:defRPr/>
                </a:pPr>
                <a:endParaRPr lang="en-US"/>
              </a:p>
            </p:txBody>
          </p:sp>
          <p:sp>
            <p:nvSpPr>
              <p:cNvPr id="408738" name="Rectangle 162"/>
              <p:cNvSpPr>
                <a:spLocks noChangeArrowheads="1"/>
              </p:cNvSpPr>
              <p:nvPr/>
            </p:nvSpPr>
            <p:spPr bwMode="auto">
              <a:xfrm>
                <a:off x="2241" y="1222"/>
                <a:ext cx="177" cy="5"/>
              </a:xfrm>
              <a:prstGeom prst="rect">
                <a:avLst/>
              </a:prstGeom>
              <a:solidFill>
                <a:srgbClr val="1F1A17"/>
              </a:solidFill>
              <a:ln w="9525">
                <a:noFill/>
                <a:miter lim="800000"/>
                <a:headEnd/>
                <a:tailEnd/>
              </a:ln>
            </p:spPr>
            <p:txBody>
              <a:bodyPr/>
              <a:lstStyle/>
              <a:p>
                <a:pPr>
                  <a:defRPr/>
                </a:pPr>
                <a:endParaRPr lang="en-US"/>
              </a:p>
            </p:txBody>
          </p:sp>
          <p:sp>
            <p:nvSpPr>
              <p:cNvPr id="408739" name="Freeform 163"/>
              <p:cNvSpPr>
                <a:spLocks/>
              </p:cNvSpPr>
              <p:nvPr/>
            </p:nvSpPr>
            <p:spPr bwMode="auto">
              <a:xfrm>
                <a:off x="2230" y="1213"/>
                <a:ext cx="22" cy="22"/>
              </a:xfrm>
              <a:custGeom>
                <a:avLst/>
                <a:gdLst/>
                <a:ahLst/>
                <a:cxnLst>
                  <a:cxn ang="0">
                    <a:pos x="11" y="22"/>
                  </a:cxn>
                  <a:cxn ang="0">
                    <a:pos x="8" y="22"/>
                  </a:cxn>
                  <a:cxn ang="0">
                    <a:pos x="7" y="22"/>
                  </a:cxn>
                  <a:cxn ang="0">
                    <a:pos x="6" y="21"/>
                  </a:cxn>
                  <a:cxn ang="0">
                    <a:pos x="4" y="21"/>
                  </a:cxn>
                  <a:cxn ang="0">
                    <a:pos x="3" y="20"/>
                  </a:cxn>
                  <a:cxn ang="0">
                    <a:pos x="1" y="18"/>
                  </a:cxn>
                  <a:cxn ang="0">
                    <a:pos x="1" y="17"/>
                  </a:cxn>
                  <a:cxn ang="0">
                    <a:pos x="0" y="16"/>
                  </a:cxn>
                  <a:cxn ang="0">
                    <a:pos x="0" y="14"/>
                  </a:cxn>
                  <a:cxn ang="0">
                    <a:pos x="0" y="11"/>
                  </a:cxn>
                  <a:cxn ang="0">
                    <a:pos x="0" y="11"/>
                  </a:cxn>
                  <a:cxn ang="0">
                    <a:pos x="0" y="9"/>
                  </a:cxn>
                  <a:cxn ang="0">
                    <a:pos x="0" y="7"/>
                  </a:cxn>
                  <a:cxn ang="0">
                    <a:pos x="1" y="6"/>
                  </a:cxn>
                  <a:cxn ang="0">
                    <a:pos x="1" y="4"/>
                  </a:cxn>
                  <a:cxn ang="0">
                    <a:pos x="3" y="3"/>
                  </a:cxn>
                  <a:cxn ang="0">
                    <a:pos x="4" y="2"/>
                  </a:cxn>
                  <a:cxn ang="0">
                    <a:pos x="6" y="2"/>
                  </a:cxn>
                  <a:cxn ang="0">
                    <a:pos x="7" y="0"/>
                  </a:cxn>
                  <a:cxn ang="0">
                    <a:pos x="8" y="0"/>
                  </a:cxn>
                  <a:cxn ang="0">
                    <a:pos x="11" y="0"/>
                  </a:cxn>
                  <a:cxn ang="0">
                    <a:pos x="11" y="0"/>
                  </a:cxn>
                  <a:cxn ang="0">
                    <a:pos x="14" y="0"/>
                  </a:cxn>
                  <a:cxn ang="0">
                    <a:pos x="15" y="0"/>
                  </a:cxn>
                  <a:cxn ang="0">
                    <a:pos x="17" y="2"/>
                  </a:cxn>
                  <a:cxn ang="0">
                    <a:pos x="18" y="2"/>
                  </a:cxn>
                  <a:cxn ang="0">
                    <a:pos x="19" y="3"/>
                  </a:cxn>
                  <a:cxn ang="0">
                    <a:pos x="21" y="4"/>
                  </a:cxn>
                  <a:cxn ang="0">
                    <a:pos x="21" y="6"/>
                  </a:cxn>
                  <a:cxn ang="0">
                    <a:pos x="22" y="7"/>
                  </a:cxn>
                  <a:cxn ang="0">
                    <a:pos x="22" y="9"/>
                  </a:cxn>
                  <a:cxn ang="0">
                    <a:pos x="22" y="11"/>
                  </a:cxn>
                  <a:cxn ang="0">
                    <a:pos x="22" y="11"/>
                  </a:cxn>
                  <a:cxn ang="0">
                    <a:pos x="22" y="14"/>
                  </a:cxn>
                  <a:cxn ang="0">
                    <a:pos x="22" y="16"/>
                  </a:cxn>
                  <a:cxn ang="0">
                    <a:pos x="21" y="17"/>
                  </a:cxn>
                  <a:cxn ang="0">
                    <a:pos x="21" y="18"/>
                  </a:cxn>
                  <a:cxn ang="0">
                    <a:pos x="19" y="20"/>
                  </a:cxn>
                  <a:cxn ang="0">
                    <a:pos x="18" y="21"/>
                  </a:cxn>
                  <a:cxn ang="0">
                    <a:pos x="17" y="21"/>
                  </a:cxn>
                  <a:cxn ang="0">
                    <a:pos x="15" y="22"/>
                  </a:cxn>
                  <a:cxn ang="0">
                    <a:pos x="14" y="22"/>
                  </a:cxn>
                  <a:cxn ang="0">
                    <a:pos x="11" y="22"/>
                  </a:cxn>
                  <a:cxn ang="0">
                    <a:pos x="11" y="22"/>
                  </a:cxn>
                </a:cxnLst>
                <a:rect l="0" t="0" r="r" b="b"/>
                <a:pathLst>
                  <a:path w="22" h="22">
                    <a:moveTo>
                      <a:pt x="11" y="22"/>
                    </a:moveTo>
                    <a:lnTo>
                      <a:pt x="11" y="22"/>
                    </a:lnTo>
                    <a:lnTo>
                      <a:pt x="11" y="22"/>
                    </a:lnTo>
                    <a:lnTo>
                      <a:pt x="10" y="22"/>
                    </a:lnTo>
                    <a:lnTo>
                      <a:pt x="10" y="22"/>
                    </a:lnTo>
                    <a:lnTo>
                      <a:pt x="8" y="22"/>
                    </a:lnTo>
                    <a:lnTo>
                      <a:pt x="8" y="22"/>
                    </a:lnTo>
                    <a:lnTo>
                      <a:pt x="8" y="22"/>
                    </a:lnTo>
                    <a:lnTo>
                      <a:pt x="7" y="22"/>
                    </a:lnTo>
                    <a:lnTo>
                      <a:pt x="7" y="22"/>
                    </a:lnTo>
                    <a:lnTo>
                      <a:pt x="6" y="22"/>
                    </a:lnTo>
                    <a:lnTo>
                      <a:pt x="6" y="21"/>
                    </a:lnTo>
                    <a:lnTo>
                      <a:pt x="6" y="21"/>
                    </a:lnTo>
                    <a:lnTo>
                      <a:pt x="4" y="21"/>
                    </a:lnTo>
                    <a:lnTo>
                      <a:pt x="4" y="21"/>
                    </a:lnTo>
                    <a:lnTo>
                      <a:pt x="4" y="20"/>
                    </a:lnTo>
                    <a:lnTo>
                      <a:pt x="3" y="20"/>
                    </a:lnTo>
                    <a:lnTo>
                      <a:pt x="3" y="20"/>
                    </a:lnTo>
                    <a:lnTo>
                      <a:pt x="3" y="20"/>
                    </a:lnTo>
                    <a:lnTo>
                      <a:pt x="3" y="18"/>
                    </a:lnTo>
                    <a:lnTo>
                      <a:pt x="1" y="18"/>
                    </a:lnTo>
                    <a:lnTo>
                      <a:pt x="1" y="18"/>
                    </a:lnTo>
                    <a:lnTo>
                      <a:pt x="1" y="17"/>
                    </a:lnTo>
                    <a:lnTo>
                      <a:pt x="1" y="17"/>
                    </a:lnTo>
                    <a:lnTo>
                      <a:pt x="0" y="17"/>
                    </a:lnTo>
                    <a:lnTo>
                      <a:pt x="0" y="16"/>
                    </a:lnTo>
                    <a:lnTo>
                      <a:pt x="0" y="16"/>
                    </a:lnTo>
                    <a:lnTo>
                      <a:pt x="0" y="14"/>
                    </a:lnTo>
                    <a:lnTo>
                      <a:pt x="0" y="14"/>
                    </a:lnTo>
                    <a:lnTo>
                      <a:pt x="0" y="14"/>
                    </a:lnTo>
                    <a:lnTo>
                      <a:pt x="0" y="13"/>
                    </a:lnTo>
                    <a:lnTo>
                      <a:pt x="0" y="13"/>
                    </a:lnTo>
                    <a:lnTo>
                      <a:pt x="0" y="11"/>
                    </a:lnTo>
                    <a:lnTo>
                      <a:pt x="0" y="11"/>
                    </a:lnTo>
                    <a:lnTo>
                      <a:pt x="0" y="11"/>
                    </a:lnTo>
                    <a:lnTo>
                      <a:pt x="0" y="11"/>
                    </a:lnTo>
                    <a:lnTo>
                      <a:pt x="0" y="10"/>
                    </a:lnTo>
                    <a:lnTo>
                      <a:pt x="0" y="10"/>
                    </a:lnTo>
                    <a:lnTo>
                      <a:pt x="0" y="9"/>
                    </a:lnTo>
                    <a:lnTo>
                      <a:pt x="0" y="9"/>
                    </a:lnTo>
                    <a:lnTo>
                      <a:pt x="0" y="7"/>
                    </a:lnTo>
                    <a:lnTo>
                      <a:pt x="0" y="7"/>
                    </a:lnTo>
                    <a:lnTo>
                      <a:pt x="0" y="7"/>
                    </a:lnTo>
                    <a:lnTo>
                      <a:pt x="0" y="6"/>
                    </a:lnTo>
                    <a:lnTo>
                      <a:pt x="1" y="6"/>
                    </a:lnTo>
                    <a:lnTo>
                      <a:pt x="1" y="6"/>
                    </a:lnTo>
                    <a:lnTo>
                      <a:pt x="1" y="4"/>
                    </a:lnTo>
                    <a:lnTo>
                      <a:pt x="1" y="4"/>
                    </a:lnTo>
                    <a:lnTo>
                      <a:pt x="3" y="4"/>
                    </a:lnTo>
                    <a:lnTo>
                      <a:pt x="3" y="3"/>
                    </a:lnTo>
                    <a:lnTo>
                      <a:pt x="3" y="3"/>
                    </a:lnTo>
                    <a:lnTo>
                      <a:pt x="3" y="3"/>
                    </a:lnTo>
                    <a:lnTo>
                      <a:pt x="4" y="2"/>
                    </a:lnTo>
                    <a:lnTo>
                      <a:pt x="4" y="2"/>
                    </a:lnTo>
                    <a:lnTo>
                      <a:pt x="4" y="2"/>
                    </a:lnTo>
                    <a:lnTo>
                      <a:pt x="6" y="2"/>
                    </a:lnTo>
                    <a:lnTo>
                      <a:pt x="6" y="2"/>
                    </a:lnTo>
                    <a:lnTo>
                      <a:pt x="6" y="0"/>
                    </a:lnTo>
                    <a:lnTo>
                      <a:pt x="7" y="0"/>
                    </a:lnTo>
                    <a:lnTo>
                      <a:pt x="7" y="0"/>
                    </a:lnTo>
                    <a:lnTo>
                      <a:pt x="8" y="0"/>
                    </a:lnTo>
                    <a:lnTo>
                      <a:pt x="8" y="0"/>
                    </a:lnTo>
                    <a:lnTo>
                      <a:pt x="8" y="0"/>
                    </a:lnTo>
                    <a:lnTo>
                      <a:pt x="10" y="0"/>
                    </a:lnTo>
                    <a:lnTo>
                      <a:pt x="10" y="0"/>
                    </a:lnTo>
                    <a:lnTo>
                      <a:pt x="11" y="0"/>
                    </a:lnTo>
                    <a:lnTo>
                      <a:pt x="11" y="0"/>
                    </a:lnTo>
                    <a:lnTo>
                      <a:pt x="11" y="0"/>
                    </a:lnTo>
                    <a:lnTo>
                      <a:pt x="11" y="0"/>
                    </a:lnTo>
                    <a:lnTo>
                      <a:pt x="12" y="0"/>
                    </a:lnTo>
                    <a:lnTo>
                      <a:pt x="12" y="0"/>
                    </a:lnTo>
                    <a:lnTo>
                      <a:pt x="14" y="0"/>
                    </a:lnTo>
                    <a:lnTo>
                      <a:pt x="14" y="0"/>
                    </a:lnTo>
                    <a:lnTo>
                      <a:pt x="15" y="0"/>
                    </a:lnTo>
                    <a:lnTo>
                      <a:pt x="15" y="0"/>
                    </a:lnTo>
                    <a:lnTo>
                      <a:pt x="15" y="0"/>
                    </a:lnTo>
                    <a:lnTo>
                      <a:pt x="17" y="0"/>
                    </a:lnTo>
                    <a:lnTo>
                      <a:pt x="17" y="2"/>
                    </a:lnTo>
                    <a:lnTo>
                      <a:pt x="17" y="2"/>
                    </a:lnTo>
                    <a:lnTo>
                      <a:pt x="18" y="2"/>
                    </a:lnTo>
                    <a:lnTo>
                      <a:pt x="18" y="2"/>
                    </a:lnTo>
                    <a:lnTo>
                      <a:pt x="18" y="2"/>
                    </a:lnTo>
                    <a:lnTo>
                      <a:pt x="19" y="3"/>
                    </a:lnTo>
                    <a:lnTo>
                      <a:pt x="19" y="3"/>
                    </a:lnTo>
                    <a:lnTo>
                      <a:pt x="19" y="3"/>
                    </a:lnTo>
                    <a:lnTo>
                      <a:pt x="21" y="4"/>
                    </a:lnTo>
                    <a:lnTo>
                      <a:pt x="21" y="4"/>
                    </a:lnTo>
                    <a:lnTo>
                      <a:pt x="21" y="4"/>
                    </a:lnTo>
                    <a:lnTo>
                      <a:pt x="21" y="6"/>
                    </a:lnTo>
                    <a:lnTo>
                      <a:pt x="21" y="6"/>
                    </a:lnTo>
                    <a:lnTo>
                      <a:pt x="22" y="6"/>
                    </a:lnTo>
                    <a:lnTo>
                      <a:pt x="22" y="7"/>
                    </a:lnTo>
                    <a:lnTo>
                      <a:pt x="22" y="7"/>
                    </a:lnTo>
                    <a:lnTo>
                      <a:pt x="22" y="7"/>
                    </a:lnTo>
                    <a:lnTo>
                      <a:pt x="22" y="9"/>
                    </a:lnTo>
                    <a:lnTo>
                      <a:pt x="22" y="9"/>
                    </a:lnTo>
                    <a:lnTo>
                      <a:pt x="22" y="10"/>
                    </a:lnTo>
                    <a:lnTo>
                      <a:pt x="22" y="10"/>
                    </a:lnTo>
                    <a:lnTo>
                      <a:pt x="22" y="11"/>
                    </a:lnTo>
                    <a:lnTo>
                      <a:pt x="22" y="11"/>
                    </a:lnTo>
                    <a:lnTo>
                      <a:pt x="22" y="11"/>
                    </a:lnTo>
                    <a:lnTo>
                      <a:pt x="22" y="11"/>
                    </a:lnTo>
                    <a:lnTo>
                      <a:pt x="22" y="13"/>
                    </a:lnTo>
                    <a:lnTo>
                      <a:pt x="22" y="13"/>
                    </a:lnTo>
                    <a:lnTo>
                      <a:pt x="22" y="14"/>
                    </a:lnTo>
                    <a:lnTo>
                      <a:pt x="22" y="14"/>
                    </a:lnTo>
                    <a:lnTo>
                      <a:pt x="22" y="14"/>
                    </a:lnTo>
                    <a:lnTo>
                      <a:pt x="22" y="16"/>
                    </a:lnTo>
                    <a:lnTo>
                      <a:pt x="22" y="16"/>
                    </a:lnTo>
                    <a:lnTo>
                      <a:pt x="22" y="17"/>
                    </a:lnTo>
                    <a:lnTo>
                      <a:pt x="21" y="17"/>
                    </a:lnTo>
                    <a:lnTo>
                      <a:pt x="21" y="17"/>
                    </a:lnTo>
                    <a:lnTo>
                      <a:pt x="21" y="18"/>
                    </a:lnTo>
                    <a:lnTo>
                      <a:pt x="21" y="18"/>
                    </a:lnTo>
                    <a:lnTo>
                      <a:pt x="21" y="18"/>
                    </a:lnTo>
                    <a:lnTo>
                      <a:pt x="19" y="20"/>
                    </a:lnTo>
                    <a:lnTo>
                      <a:pt x="19" y="20"/>
                    </a:lnTo>
                    <a:lnTo>
                      <a:pt x="19" y="20"/>
                    </a:lnTo>
                    <a:lnTo>
                      <a:pt x="18" y="20"/>
                    </a:lnTo>
                    <a:lnTo>
                      <a:pt x="18" y="21"/>
                    </a:lnTo>
                    <a:lnTo>
                      <a:pt x="18" y="21"/>
                    </a:lnTo>
                    <a:lnTo>
                      <a:pt x="17" y="21"/>
                    </a:lnTo>
                    <a:lnTo>
                      <a:pt x="17" y="21"/>
                    </a:lnTo>
                    <a:lnTo>
                      <a:pt x="17" y="22"/>
                    </a:lnTo>
                    <a:lnTo>
                      <a:pt x="15" y="22"/>
                    </a:lnTo>
                    <a:lnTo>
                      <a:pt x="15" y="22"/>
                    </a:lnTo>
                    <a:lnTo>
                      <a:pt x="15" y="22"/>
                    </a:lnTo>
                    <a:lnTo>
                      <a:pt x="14" y="22"/>
                    </a:lnTo>
                    <a:lnTo>
                      <a:pt x="14" y="22"/>
                    </a:lnTo>
                    <a:lnTo>
                      <a:pt x="12" y="22"/>
                    </a:lnTo>
                    <a:lnTo>
                      <a:pt x="12" y="22"/>
                    </a:lnTo>
                    <a:lnTo>
                      <a:pt x="11" y="22"/>
                    </a:lnTo>
                    <a:lnTo>
                      <a:pt x="11" y="22"/>
                    </a:lnTo>
                    <a:lnTo>
                      <a:pt x="11" y="11"/>
                    </a:lnTo>
                    <a:lnTo>
                      <a:pt x="11" y="22"/>
                    </a:lnTo>
                    <a:close/>
                  </a:path>
                </a:pathLst>
              </a:custGeom>
              <a:solidFill>
                <a:srgbClr val="1F1A17"/>
              </a:solidFill>
              <a:ln w="9525">
                <a:noFill/>
                <a:round/>
                <a:headEnd/>
                <a:tailEnd/>
              </a:ln>
            </p:spPr>
            <p:txBody>
              <a:bodyPr/>
              <a:lstStyle/>
              <a:p>
                <a:pPr>
                  <a:defRPr/>
                </a:pPr>
                <a:endParaRPr lang="en-US"/>
              </a:p>
            </p:txBody>
          </p:sp>
          <p:sp>
            <p:nvSpPr>
              <p:cNvPr id="408740" name="Rectangle 164"/>
              <p:cNvSpPr>
                <a:spLocks noChangeArrowheads="1"/>
              </p:cNvSpPr>
              <p:nvPr/>
            </p:nvSpPr>
            <p:spPr bwMode="auto">
              <a:xfrm>
                <a:off x="2472" y="2494"/>
                <a:ext cx="236" cy="6"/>
              </a:xfrm>
              <a:prstGeom prst="rect">
                <a:avLst/>
              </a:prstGeom>
              <a:solidFill>
                <a:srgbClr val="1F1A17"/>
              </a:solidFill>
              <a:ln w="9525">
                <a:noFill/>
                <a:miter lim="800000"/>
                <a:headEnd/>
                <a:tailEnd/>
              </a:ln>
            </p:spPr>
            <p:txBody>
              <a:bodyPr/>
              <a:lstStyle/>
              <a:p>
                <a:pPr>
                  <a:defRPr/>
                </a:pPr>
                <a:endParaRPr lang="en-US"/>
              </a:p>
            </p:txBody>
          </p:sp>
          <p:sp>
            <p:nvSpPr>
              <p:cNvPr id="408741" name="Freeform 165"/>
              <p:cNvSpPr>
                <a:spLocks/>
              </p:cNvSpPr>
              <p:nvPr/>
            </p:nvSpPr>
            <p:spPr bwMode="auto">
              <a:xfrm>
                <a:off x="2460" y="2486"/>
                <a:ext cx="24" cy="22"/>
              </a:xfrm>
              <a:custGeom>
                <a:avLst/>
                <a:gdLst/>
                <a:ahLst/>
                <a:cxnLst>
                  <a:cxn ang="0">
                    <a:pos x="11" y="22"/>
                  </a:cxn>
                  <a:cxn ang="0">
                    <a:pos x="10" y="22"/>
                  </a:cxn>
                  <a:cxn ang="0">
                    <a:pos x="8" y="22"/>
                  </a:cxn>
                  <a:cxn ang="0">
                    <a:pos x="7" y="21"/>
                  </a:cxn>
                  <a:cxn ang="0">
                    <a:pos x="6" y="21"/>
                  </a:cxn>
                  <a:cxn ang="0">
                    <a:pos x="4" y="19"/>
                  </a:cxn>
                  <a:cxn ang="0">
                    <a:pos x="3" y="18"/>
                  </a:cxn>
                  <a:cxn ang="0">
                    <a:pos x="1" y="16"/>
                  </a:cxn>
                  <a:cxn ang="0">
                    <a:pos x="1" y="15"/>
                  </a:cxn>
                  <a:cxn ang="0">
                    <a:pos x="0" y="14"/>
                  </a:cxn>
                  <a:cxn ang="0">
                    <a:pos x="0" y="11"/>
                  </a:cxn>
                  <a:cxn ang="0">
                    <a:pos x="0" y="10"/>
                  </a:cxn>
                  <a:cxn ang="0">
                    <a:pos x="0" y="8"/>
                  </a:cxn>
                  <a:cxn ang="0">
                    <a:pos x="1" y="7"/>
                  </a:cxn>
                  <a:cxn ang="0">
                    <a:pos x="1" y="5"/>
                  </a:cxn>
                  <a:cxn ang="0">
                    <a:pos x="3" y="4"/>
                  </a:cxn>
                  <a:cxn ang="0">
                    <a:pos x="4" y="3"/>
                  </a:cxn>
                  <a:cxn ang="0">
                    <a:pos x="6" y="1"/>
                  </a:cxn>
                  <a:cxn ang="0">
                    <a:pos x="7" y="1"/>
                  </a:cxn>
                  <a:cxn ang="0">
                    <a:pos x="8" y="0"/>
                  </a:cxn>
                  <a:cxn ang="0">
                    <a:pos x="10" y="0"/>
                  </a:cxn>
                  <a:cxn ang="0">
                    <a:pos x="11" y="0"/>
                  </a:cxn>
                  <a:cxn ang="0">
                    <a:pos x="12" y="0"/>
                  </a:cxn>
                  <a:cxn ang="0">
                    <a:pos x="14" y="0"/>
                  </a:cxn>
                  <a:cxn ang="0">
                    <a:pos x="15" y="0"/>
                  </a:cxn>
                  <a:cxn ang="0">
                    <a:pos x="18" y="1"/>
                  </a:cxn>
                  <a:cxn ang="0">
                    <a:pos x="19" y="1"/>
                  </a:cxn>
                  <a:cxn ang="0">
                    <a:pos x="19" y="3"/>
                  </a:cxn>
                  <a:cxn ang="0">
                    <a:pos x="21" y="4"/>
                  </a:cxn>
                  <a:cxn ang="0">
                    <a:pos x="22" y="5"/>
                  </a:cxn>
                  <a:cxn ang="0">
                    <a:pos x="22" y="7"/>
                  </a:cxn>
                  <a:cxn ang="0">
                    <a:pos x="24" y="8"/>
                  </a:cxn>
                  <a:cxn ang="0">
                    <a:pos x="24" y="10"/>
                  </a:cxn>
                  <a:cxn ang="0">
                    <a:pos x="24" y="11"/>
                  </a:cxn>
                  <a:cxn ang="0">
                    <a:pos x="24" y="14"/>
                  </a:cxn>
                  <a:cxn ang="0">
                    <a:pos x="22" y="15"/>
                  </a:cxn>
                  <a:cxn ang="0">
                    <a:pos x="22" y="16"/>
                  </a:cxn>
                  <a:cxn ang="0">
                    <a:pos x="21" y="18"/>
                  </a:cxn>
                  <a:cxn ang="0">
                    <a:pos x="19" y="19"/>
                  </a:cxn>
                  <a:cxn ang="0">
                    <a:pos x="19" y="21"/>
                  </a:cxn>
                  <a:cxn ang="0">
                    <a:pos x="18" y="21"/>
                  </a:cxn>
                  <a:cxn ang="0">
                    <a:pos x="15" y="22"/>
                  </a:cxn>
                  <a:cxn ang="0">
                    <a:pos x="14" y="22"/>
                  </a:cxn>
                  <a:cxn ang="0">
                    <a:pos x="12" y="22"/>
                  </a:cxn>
                  <a:cxn ang="0">
                    <a:pos x="12" y="22"/>
                  </a:cxn>
                </a:cxnLst>
                <a:rect l="0" t="0" r="r" b="b"/>
                <a:pathLst>
                  <a:path w="24" h="22">
                    <a:moveTo>
                      <a:pt x="12" y="22"/>
                    </a:moveTo>
                    <a:lnTo>
                      <a:pt x="12" y="22"/>
                    </a:lnTo>
                    <a:lnTo>
                      <a:pt x="11" y="22"/>
                    </a:lnTo>
                    <a:lnTo>
                      <a:pt x="11" y="22"/>
                    </a:lnTo>
                    <a:lnTo>
                      <a:pt x="10" y="22"/>
                    </a:lnTo>
                    <a:lnTo>
                      <a:pt x="10" y="22"/>
                    </a:lnTo>
                    <a:lnTo>
                      <a:pt x="8" y="22"/>
                    </a:lnTo>
                    <a:lnTo>
                      <a:pt x="8" y="22"/>
                    </a:lnTo>
                    <a:lnTo>
                      <a:pt x="8" y="22"/>
                    </a:lnTo>
                    <a:lnTo>
                      <a:pt x="7" y="22"/>
                    </a:lnTo>
                    <a:lnTo>
                      <a:pt x="7" y="22"/>
                    </a:lnTo>
                    <a:lnTo>
                      <a:pt x="7" y="21"/>
                    </a:lnTo>
                    <a:lnTo>
                      <a:pt x="6" y="21"/>
                    </a:lnTo>
                    <a:lnTo>
                      <a:pt x="6" y="21"/>
                    </a:lnTo>
                    <a:lnTo>
                      <a:pt x="6" y="21"/>
                    </a:lnTo>
                    <a:lnTo>
                      <a:pt x="4" y="19"/>
                    </a:lnTo>
                    <a:lnTo>
                      <a:pt x="4" y="19"/>
                    </a:lnTo>
                    <a:lnTo>
                      <a:pt x="4" y="19"/>
                    </a:lnTo>
                    <a:lnTo>
                      <a:pt x="3" y="19"/>
                    </a:lnTo>
                    <a:lnTo>
                      <a:pt x="3" y="18"/>
                    </a:lnTo>
                    <a:lnTo>
                      <a:pt x="3" y="18"/>
                    </a:lnTo>
                    <a:lnTo>
                      <a:pt x="3" y="18"/>
                    </a:lnTo>
                    <a:lnTo>
                      <a:pt x="1" y="16"/>
                    </a:lnTo>
                    <a:lnTo>
                      <a:pt x="1" y="16"/>
                    </a:lnTo>
                    <a:lnTo>
                      <a:pt x="1" y="16"/>
                    </a:lnTo>
                    <a:lnTo>
                      <a:pt x="1" y="15"/>
                    </a:lnTo>
                    <a:lnTo>
                      <a:pt x="1" y="15"/>
                    </a:lnTo>
                    <a:lnTo>
                      <a:pt x="1" y="14"/>
                    </a:lnTo>
                    <a:lnTo>
                      <a:pt x="0" y="14"/>
                    </a:lnTo>
                    <a:lnTo>
                      <a:pt x="0" y="14"/>
                    </a:lnTo>
                    <a:lnTo>
                      <a:pt x="0" y="12"/>
                    </a:lnTo>
                    <a:lnTo>
                      <a:pt x="0" y="12"/>
                    </a:lnTo>
                    <a:lnTo>
                      <a:pt x="0" y="11"/>
                    </a:lnTo>
                    <a:lnTo>
                      <a:pt x="0" y="11"/>
                    </a:lnTo>
                    <a:lnTo>
                      <a:pt x="0" y="11"/>
                    </a:lnTo>
                    <a:lnTo>
                      <a:pt x="0" y="10"/>
                    </a:lnTo>
                    <a:lnTo>
                      <a:pt x="0" y="10"/>
                    </a:lnTo>
                    <a:lnTo>
                      <a:pt x="0" y="10"/>
                    </a:lnTo>
                    <a:lnTo>
                      <a:pt x="0" y="8"/>
                    </a:lnTo>
                    <a:lnTo>
                      <a:pt x="0" y="8"/>
                    </a:lnTo>
                    <a:lnTo>
                      <a:pt x="1" y="7"/>
                    </a:lnTo>
                    <a:lnTo>
                      <a:pt x="1" y="7"/>
                    </a:lnTo>
                    <a:lnTo>
                      <a:pt x="1" y="7"/>
                    </a:lnTo>
                    <a:lnTo>
                      <a:pt x="1" y="5"/>
                    </a:lnTo>
                    <a:lnTo>
                      <a:pt x="1" y="5"/>
                    </a:lnTo>
                    <a:lnTo>
                      <a:pt x="1" y="5"/>
                    </a:lnTo>
                    <a:lnTo>
                      <a:pt x="3" y="4"/>
                    </a:lnTo>
                    <a:lnTo>
                      <a:pt x="3" y="4"/>
                    </a:lnTo>
                    <a:lnTo>
                      <a:pt x="3" y="4"/>
                    </a:lnTo>
                    <a:lnTo>
                      <a:pt x="3" y="3"/>
                    </a:lnTo>
                    <a:lnTo>
                      <a:pt x="4" y="3"/>
                    </a:lnTo>
                    <a:lnTo>
                      <a:pt x="4" y="3"/>
                    </a:lnTo>
                    <a:lnTo>
                      <a:pt x="4" y="1"/>
                    </a:lnTo>
                    <a:lnTo>
                      <a:pt x="6" y="1"/>
                    </a:lnTo>
                    <a:lnTo>
                      <a:pt x="6" y="1"/>
                    </a:lnTo>
                    <a:lnTo>
                      <a:pt x="6" y="1"/>
                    </a:lnTo>
                    <a:lnTo>
                      <a:pt x="7" y="1"/>
                    </a:lnTo>
                    <a:lnTo>
                      <a:pt x="7" y="0"/>
                    </a:lnTo>
                    <a:lnTo>
                      <a:pt x="7" y="0"/>
                    </a:lnTo>
                    <a:lnTo>
                      <a:pt x="8" y="0"/>
                    </a:lnTo>
                    <a:lnTo>
                      <a:pt x="8" y="0"/>
                    </a:lnTo>
                    <a:lnTo>
                      <a:pt x="8" y="0"/>
                    </a:lnTo>
                    <a:lnTo>
                      <a:pt x="10" y="0"/>
                    </a:lnTo>
                    <a:lnTo>
                      <a:pt x="10" y="0"/>
                    </a:lnTo>
                    <a:lnTo>
                      <a:pt x="11" y="0"/>
                    </a:lnTo>
                    <a:lnTo>
                      <a:pt x="11" y="0"/>
                    </a:lnTo>
                    <a:lnTo>
                      <a:pt x="12" y="0"/>
                    </a:lnTo>
                    <a:lnTo>
                      <a:pt x="12" y="0"/>
                    </a:lnTo>
                    <a:lnTo>
                      <a:pt x="12" y="0"/>
                    </a:lnTo>
                    <a:lnTo>
                      <a:pt x="12" y="0"/>
                    </a:lnTo>
                    <a:lnTo>
                      <a:pt x="14" y="0"/>
                    </a:lnTo>
                    <a:lnTo>
                      <a:pt x="14" y="0"/>
                    </a:lnTo>
                    <a:lnTo>
                      <a:pt x="15" y="0"/>
                    </a:lnTo>
                    <a:lnTo>
                      <a:pt x="15" y="0"/>
                    </a:lnTo>
                    <a:lnTo>
                      <a:pt x="15" y="0"/>
                    </a:lnTo>
                    <a:lnTo>
                      <a:pt x="17" y="0"/>
                    </a:lnTo>
                    <a:lnTo>
                      <a:pt x="17" y="0"/>
                    </a:lnTo>
                    <a:lnTo>
                      <a:pt x="18" y="1"/>
                    </a:lnTo>
                    <a:lnTo>
                      <a:pt x="18" y="1"/>
                    </a:lnTo>
                    <a:lnTo>
                      <a:pt x="18" y="1"/>
                    </a:lnTo>
                    <a:lnTo>
                      <a:pt x="19" y="1"/>
                    </a:lnTo>
                    <a:lnTo>
                      <a:pt x="19" y="1"/>
                    </a:lnTo>
                    <a:lnTo>
                      <a:pt x="19" y="3"/>
                    </a:lnTo>
                    <a:lnTo>
                      <a:pt x="19" y="3"/>
                    </a:lnTo>
                    <a:lnTo>
                      <a:pt x="21" y="3"/>
                    </a:lnTo>
                    <a:lnTo>
                      <a:pt x="21" y="4"/>
                    </a:lnTo>
                    <a:lnTo>
                      <a:pt x="21" y="4"/>
                    </a:lnTo>
                    <a:lnTo>
                      <a:pt x="22" y="4"/>
                    </a:lnTo>
                    <a:lnTo>
                      <a:pt x="22" y="5"/>
                    </a:lnTo>
                    <a:lnTo>
                      <a:pt x="22" y="5"/>
                    </a:lnTo>
                    <a:lnTo>
                      <a:pt x="22" y="5"/>
                    </a:lnTo>
                    <a:lnTo>
                      <a:pt x="22" y="7"/>
                    </a:lnTo>
                    <a:lnTo>
                      <a:pt x="22" y="7"/>
                    </a:lnTo>
                    <a:lnTo>
                      <a:pt x="24" y="7"/>
                    </a:lnTo>
                    <a:lnTo>
                      <a:pt x="24" y="8"/>
                    </a:lnTo>
                    <a:lnTo>
                      <a:pt x="24" y="8"/>
                    </a:lnTo>
                    <a:lnTo>
                      <a:pt x="24" y="10"/>
                    </a:lnTo>
                    <a:lnTo>
                      <a:pt x="24" y="10"/>
                    </a:lnTo>
                    <a:lnTo>
                      <a:pt x="24" y="10"/>
                    </a:lnTo>
                    <a:lnTo>
                      <a:pt x="24" y="11"/>
                    </a:lnTo>
                    <a:lnTo>
                      <a:pt x="24" y="11"/>
                    </a:lnTo>
                    <a:lnTo>
                      <a:pt x="24" y="11"/>
                    </a:lnTo>
                    <a:lnTo>
                      <a:pt x="24" y="12"/>
                    </a:lnTo>
                    <a:lnTo>
                      <a:pt x="24" y="12"/>
                    </a:lnTo>
                    <a:lnTo>
                      <a:pt x="24" y="14"/>
                    </a:lnTo>
                    <a:lnTo>
                      <a:pt x="24" y="14"/>
                    </a:lnTo>
                    <a:lnTo>
                      <a:pt x="24" y="14"/>
                    </a:lnTo>
                    <a:lnTo>
                      <a:pt x="22" y="15"/>
                    </a:lnTo>
                    <a:lnTo>
                      <a:pt x="22" y="15"/>
                    </a:lnTo>
                    <a:lnTo>
                      <a:pt x="22" y="16"/>
                    </a:lnTo>
                    <a:lnTo>
                      <a:pt x="22" y="16"/>
                    </a:lnTo>
                    <a:lnTo>
                      <a:pt x="22" y="16"/>
                    </a:lnTo>
                    <a:lnTo>
                      <a:pt x="22" y="18"/>
                    </a:lnTo>
                    <a:lnTo>
                      <a:pt x="21" y="18"/>
                    </a:lnTo>
                    <a:lnTo>
                      <a:pt x="21" y="18"/>
                    </a:lnTo>
                    <a:lnTo>
                      <a:pt x="21" y="19"/>
                    </a:lnTo>
                    <a:lnTo>
                      <a:pt x="19" y="19"/>
                    </a:lnTo>
                    <a:lnTo>
                      <a:pt x="19" y="19"/>
                    </a:lnTo>
                    <a:lnTo>
                      <a:pt x="19" y="19"/>
                    </a:lnTo>
                    <a:lnTo>
                      <a:pt x="19" y="21"/>
                    </a:lnTo>
                    <a:lnTo>
                      <a:pt x="18" y="21"/>
                    </a:lnTo>
                    <a:lnTo>
                      <a:pt x="18" y="21"/>
                    </a:lnTo>
                    <a:lnTo>
                      <a:pt x="18" y="21"/>
                    </a:lnTo>
                    <a:lnTo>
                      <a:pt x="17" y="22"/>
                    </a:lnTo>
                    <a:lnTo>
                      <a:pt x="17" y="22"/>
                    </a:lnTo>
                    <a:lnTo>
                      <a:pt x="15" y="22"/>
                    </a:lnTo>
                    <a:lnTo>
                      <a:pt x="15" y="22"/>
                    </a:lnTo>
                    <a:lnTo>
                      <a:pt x="15" y="22"/>
                    </a:lnTo>
                    <a:lnTo>
                      <a:pt x="14" y="22"/>
                    </a:lnTo>
                    <a:lnTo>
                      <a:pt x="14" y="22"/>
                    </a:lnTo>
                    <a:lnTo>
                      <a:pt x="12" y="22"/>
                    </a:lnTo>
                    <a:lnTo>
                      <a:pt x="12" y="22"/>
                    </a:lnTo>
                    <a:lnTo>
                      <a:pt x="12" y="22"/>
                    </a:lnTo>
                    <a:lnTo>
                      <a:pt x="12" y="11"/>
                    </a:lnTo>
                    <a:lnTo>
                      <a:pt x="12" y="22"/>
                    </a:lnTo>
                    <a:close/>
                  </a:path>
                </a:pathLst>
              </a:custGeom>
              <a:solidFill>
                <a:srgbClr val="1F1A17"/>
              </a:solidFill>
              <a:ln w="9525">
                <a:noFill/>
                <a:round/>
                <a:headEnd/>
                <a:tailEnd/>
              </a:ln>
            </p:spPr>
            <p:txBody>
              <a:bodyPr/>
              <a:lstStyle/>
              <a:p>
                <a:pPr>
                  <a:defRPr/>
                </a:pPr>
                <a:endParaRPr lang="en-US"/>
              </a:p>
            </p:txBody>
          </p:sp>
          <p:sp>
            <p:nvSpPr>
              <p:cNvPr id="408742" name="Freeform 166"/>
              <p:cNvSpPr>
                <a:spLocks/>
              </p:cNvSpPr>
              <p:nvPr/>
            </p:nvSpPr>
            <p:spPr bwMode="auto">
              <a:xfrm>
                <a:off x="3520" y="3643"/>
                <a:ext cx="50" cy="143"/>
              </a:xfrm>
              <a:custGeom>
                <a:avLst/>
                <a:gdLst/>
                <a:ahLst/>
                <a:cxnLst>
                  <a:cxn ang="0">
                    <a:pos x="0" y="2"/>
                  </a:cxn>
                  <a:cxn ang="0">
                    <a:pos x="44" y="143"/>
                  </a:cxn>
                  <a:cxn ang="0">
                    <a:pos x="50" y="142"/>
                  </a:cxn>
                  <a:cxn ang="0">
                    <a:pos x="4" y="0"/>
                  </a:cxn>
                  <a:cxn ang="0">
                    <a:pos x="0" y="2"/>
                  </a:cxn>
                </a:cxnLst>
                <a:rect l="0" t="0" r="r" b="b"/>
                <a:pathLst>
                  <a:path w="50" h="143">
                    <a:moveTo>
                      <a:pt x="0" y="2"/>
                    </a:moveTo>
                    <a:lnTo>
                      <a:pt x="44" y="143"/>
                    </a:lnTo>
                    <a:lnTo>
                      <a:pt x="50" y="142"/>
                    </a:lnTo>
                    <a:lnTo>
                      <a:pt x="4" y="0"/>
                    </a:lnTo>
                    <a:lnTo>
                      <a:pt x="0" y="2"/>
                    </a:lnTo>
                    <a:close/>
                  </a:path>
                </a:pathLst>
              </a:custGeom>
              <a:solidFill>
                <a:srgbClr val="1F1A17"/>
              </a:solidFill>
              <a:ln w="9525">
                <a:noFill/>
                <a:round/>
                <a:headEnd/>
                <a:tailEnd/>
              </a:ln>
            </p:spPr>
            <p:txBody>
              <a:bodyPr/>
              <a:lstStyle/>
              <a:p>
                <a:pPr>
                  <a:defRPr/>
                </a:pPr>
                <a:endParaRPr lang="en-US"/>
              </a:p>
            </p:txBody>
          </p:sp>
          <p:sp>
            <p:nvSpPr>
              <p:cNvPr id="408743" name="Freeform 167"/>
              <p:cNvSpPr>
                <a:spLocks/>
              </p:cNvSpPr>
              <p:nvPr/>
            </p:nvSpPr>
            <p:spPr bwMode="auto">
              <a:xfrm>
                <a:off x="3510" y="3632"/>
                <a:ext cx="24" cy="24"/>
              </a:xfrm>
              <a:custGeom>
                <a:avLst/>
                <a:gdLst/>
                <a:ahLst/>
                <a:cxnLst>
                  <a:cxn ang="0">
                    <a:pos x="0" y="14"/>
                  </a:cxn>
                  <a:cxn ang="0">
                    <a:pos x="0" y="13"/>
                  </a:cxn>
                  <a:cxn ang="0">
                    <a:pos x="0" y="11"/>
                  </a:cxn>
                  <a:cxn ang="0">
                    <a:pos x="0" y="10"/>
                  </a:cxn>
                  <a:cxn ang="0">
                    <a:pos x="1" y="7"/>
                  </a:cxn>
                  <a:cxn ang="0">
                    <a:pos x="1" y="6"/>
                  </a:cxn>
                  <a:cxn ang="0">
                    <a:pos x="3" y="4"/>
                  </a:cxn>
                  <a:cxn ang="0">
                    <a:pos x="4" y="3"/>
                  </a:cxn>
                  <a:cxn ang="0">
                    <a:pos x="4" y="3"/>
                  </a:cxn>
                  <a:cxn ang="0">
                    <a:pos x="6" y="2"/>
                  </a:cxn>
                  <a:cxn ang="0">
                    <a:pos x="8" y="0"/>
                  </a:cxn>
                  <a:cxn ang="0">
                    <a:pos x="8" y="0"/>
                  </a:cxn>
                  <a:cxn ang="0">
                    <a:pos x="11" y="0"/>
                  </a:cxn>
                  <a:cxn ang="0">
                    <a:pos x="13" y="0"/>
                  </a:cxn>
                  <a:cxn ang="0">
                    <a:pos x="14" y="0"/>
                  </a:cxn>
                  <a:cxn ang="0">
                    <a:pos x="15" y="0"/>
                  </a:cxn>
                  <a:cxn ang="0">
                    <a:pos x="17" y="2"/>
                  </a:cxn>
                  <a:cxn ang="0">
                    <a:pos x="18" y="2"/>
                  </a:cxn>
                  <a:cxn ang="0">
                    <a:pos x="19" y="3"/>
                  </a:cxn>
                  <a:cxn ang="0">
                    <a:pos x="21" y="4"/>
                  </a:cxn>
                  <a:cxn ang="0">
                    <a:pos x="22" y="6"/>
                  </a:cxn>
                  <a:cxn ang="0">
                    <a:pos x="22" y="7"/>
                  </a:cxn>
                  <a:cxn ang="0">
                    <a:pos x="24" y="9"/>
                  </a:cxn>
                  <a:cxn ang="0">
                    <a:pos x="24" y="10"/>
                  </a:cxn>
                  <a:cxn ang="0">
                    <a:pos x="24" y="13"/>
                  </a:cxn>
                  <a:cxn ang="0">
                    <a:pos x="24" y="14"/>
                  </a:cxn>
                  <a:cxn ang="0">
                    <a:pos x="22" y="16"/>
                  </a:cxn>
                  <a:cxn ang="0">
                    <a:pos x="22" y="17"/>
                  </a:cxn>
                  <a:cxn ang="0">
                    <a:pos x="21" y="18"/>
                  </a:cxn>
                  <a:cxn ang="0">
                    <a:pos x="21" y="20"/>
                  </a:cxn>
                  <a:cxn ang="0">
                    <a:pos x="19" y="21"/>
                  </a:cxn>
                  <a:cxn ang="0">
                    <a:pos x="18" y="22"/>
                  </a:cxn>
                  <a:cxn ang="0">
                    <a:pos x="17" y="22"/>
                  </a:cxn>
                  <a:cxn ang="0">
                    <a:pos x="15" y="22"/>
                  </a:cxn>
                  <a:cxn ang="0">
                    <a:pos x="13" y="24"/>
                  </a:cxn>
                  <a:cxn ang="0">
                    <a:pos x="11" y="24"/>
                  </a:cxn>
                  <a:cxn ang="0">
                    <a:pos x="10" y="22"/>
                  </a:cxn>
                  <a:cxn ang="0">
                    <a:pos x="8" y="22"/>
                  </a:cxn>
                  <a:cxn ang="0">
                    <a:pos x="7" y="22"/>
                  </a:cxn>
                  <a:cxn ang="0">
                    <a:pos x="6" y="21"/>
                  </a:cxn>
                  <a:cxn ang="0">
                    <a:pos x="4" y="20"/>
                  </a:cxn>
                  <a:cxn ang="0">
                    <a:pos x="3" y="18"/>
                  </a:cxn>
                  <a:cxn ang="0">
                    <a:pos x="1" y="17"/>
                  </a:cxn>
                  <a:cxn ang="0">
                    <a:pos x="1" y="16"/>
                  </a:cxn>
                  <a:cxn ang="0">
                    <a:pos x="1" y="16"/>
                  </a:cxn>
                </a:cxnLst>
                <a:rect l="0" t="0" r="r" b="b"/>
                <a:pathLst>
                  <a:path w="24" h="24">
                    <a:moveTo>
                      <a:pt x="1" y="16"/>
                    </a:moveTo>
                    <a:lnTo>
                      <a:pt x="1" y="16"/>
                    </a:lnTo>
                    <a:lnTo>
                      <a:pt x="0" y="14"/>
                    </a:lnTo>
                    <a:lnTo>
                      <a:pt x="0" y="14"/>
                    </a:lnTo>
                    <a:lnTo>
                      <a:pt x="0" y="14"/>
                    </a:lnTo>
                    <a:lnTo>
                      <a:pt x="0" y="13"/>
                    </a:lnTo>
                    <a:lnTo>
                      <a:pt x="0" y="13"/>
                    </a:lnTo>
                    <a:lnTo>
                      <a:pt x="0" y="11"/>
                    </a:lnTo>
                    <a:lnTo>
                      <a:pt x="0" y="11"/>
                    </a:lnTo>
                    <a:lnTo>
                      <a:pt x="0" y="10"/>
                    </a:lnTo>
                    <a:lnTo>
                      <a:pt x="0" y="10"/>
                    </a:lnTo>
                    <a:lnTo>
                      <a:pt x="0" y="10"/>
                    </a:lnTo>
                    <a:lnTo>
                      <a:pt x="0" y="9"/>
                    </a:lnTo>
                    <a:lnTo>
                      <a:pt x="1" y="9"/>
                    </a:lnTo>
                    <a:lnTo>
                      <a:pt x="1" y="7"/>
                    </a:lnTo>
                    <a:lnTo>
                      <a:pt x="1" y="7"/>
                    </a:lnTo>
                    <a:lnTo>
                      <a:pt x="1" y="7"/>
                    </a:lnTo>
                    <a:lnTo>
                      <a:pt x="1" y="6"/>
                    </a:lnTo>
                    <a:lnTo>
                      <a:pt x="1" y="6"/>
                    </a:lnTo>
                    <a:lnTo>
                      <a:pt x="3" y="6"/>
                    </a:lnTo>
                    <a:lnTo>
                      <a:pt x="3" y="4"/>
                    </a:lnTo>
                    <a:lnTo>
                      <a:pt x="3" y="4"/>
                    </a:lnTo>
                    <a:lnTo>
                      <a:pt x="3" y="4"/>
                    </a:lnTo>
                    <a:lnTo>
                      <a:pt x="4" y="3"/>
                    </a:lnTo>
                    <a:lnTo>
                      <a:pt x="4" y="3"/>
                    </a:lnTo>
                    <a:lnTo>
                      <a:pt x="4" y="3"/>
                    </a:lnTo>
                    <a:lnTo>
                      <a:pt x="4" y="3"/>
                    </a:lnTo>
                    <a:lnTo>
                      <a:pt x="6" y="2"/>
                    </a:lnTo>
                    <a:lnTo>
                      <a:pt x="6" y="2"/>
                    </a:lnTo>
                    <a:lnTo>
                      <a:pt x="6" y="2"/>
                    </a:lnTo>
                    <a:lnTo>
                      <a:pt x="7" y="2"/>
                    </a:lnTo>
                    <a:lnTo>
                      <a:pt x="7" y="2"/>
                    </a:lnTo>
                    <a:lnTo>
                      <a:pt x="8" y="0"/>
                    </a:lnTo>
                    <a:lnTo>
                      <a:pt x="8" y="0"/>
                    </a:lnTo>
                    <a:lnTo>
                      <a:pt x="8" y="0"/>
                    </a:lnTo>
                    <a:lnTo>
                      <a:pt x="8" y="0"/>
                    </a:lnTo>
                    <a:lnTo>
                      <a:pt x="10" y="0"/>
                    </a:lnTo>
                    <a:lnTo>
                      <a:pt x="10" y="0"/>
                    </a:lnTo>
                    <a:lnTo>
                      <a:pt x="11" y="0"/>
                    </a:lnTo>
                    <a:lnTo>
                      <a:pt x="11" y="0"/>
                    </a:lnTo>
                    <a:lnTo>
                      <a:pt x="13" y="0"/>
                    </a:lnTo>
                    <a:lnTo>
                      <a:pt x="13" y="0"/>
                    </a:lnTo>
                    <a:lnTo>
                      <a:pt x="13" y="0"/>
                    </a:lnTo>
                    <a:lnTo>
                      <a:pt x="14" y="0"/>
                    </a:lnTo>
                    <a:lnTo>
                      <a:pt x="14" y="0"/>
                    </a:lnTo>
                    <a:lnTo>
                      <a:pt x="15" y="0"/>
                    </a:lnTo>
                    <a:lnTo>
                      <a:pt x="15" y="0"/>
                    </a:lnTo>
                    <a:lnTo>
                      <a:pt x="15" y="0"/>
                    </a:lnTo>
                    <a:lnTo>
                      <a:pt x="17" y="0"/>
                    </a:lnTo>
                    <a:lnTo>
                      <a:pt x="17" y="2"/>
                    </a:lnTo>
                    <a:lnTo>
                      <a:pt x="17" y="2"/>
                    </a:lnTo>
                    <a:lnTo>
                      <a:pt x="18" y="2"/>
                    </a:lnTo>
                    <a:lnTo>
                      <a:pt x="18" y="2"/>
                    </a:lnTo>
                    <a:lnTo>
                      <a:pt x="18" y="2"/>
                    </a:lnTo>
                    <a:lnTo>
                      <a:pt x="19" y="3"/>
                    </a:lnTo>
                    <a:lnTo>
                      <a:pt x="19" y="3"/>
                    </a:lnTo>
                    <a:lnTo>
                      <a:pt x="19" y="3"/>
                    </a:lnTo>
                    <a:lnTo>
                      <a:pt x="21" y="3"/>
                    </a:lnTo>
                    <a:lnTo>
                      <a:pt x="21" y="4"/>
                    </a:lnTo>
                    <a:lnTo>
                      <a:pt x="21" y="4"/>
                    </a:lnTo>
                    <a:lnTo>
                      <a:pt x="21" y="4"/>
                    </a:lnTo>
                    <a:lnTo>
                      <a:pt x="22" y="6"/>
                    </a:lnTo>
                    <a:lnTo>
                      <a:pt x="22" y="6"/>
                    </a:lnTo>
                    <a:lnTo>
                      <a:pt x="22" y="6"/>
                    </a:lnTo>
                    <a:lnTo>
                      <a:pt x="22" y="7"/>
                    </a:lnTo>
                    <a:lnTo>
                      <a:pt x="22" y="7"/>
                    </a:lnTo>
                    <a:lnTo>
                      <a:pt x="24" y="9"/>
                    </a:lnTo>
                    <a:lnTo>
                      <a:pt x="24" y="9"/>
                    </a:lnTo>
                    <a:lnTo>
                      <a:pt x="24" y="9"/>
                    </a:lnTo>
                    <a:lnTo>
                      <a:pt x="24" y="10"/>
                    </a:lnTo>
                    <a:lnTo>
                      <a:pt x="24" y="10"/>
                    </a:lnTo>
                    <a:lnTo>
                      <a:pt x="24" y="10"/>
                    </a:lnTo>
                    <a:lnTo>
                      <a:pt x="24" y="11"/>
                    </a:lnTo>
                    <a:lnTo>
                      <a:pt x="24" y="11"/>
                    </a:lnTo>
                    <a:lnTo>
                      <a:pt x="24" y="13"/>
                    </a:lnTo>
                    <a:lnTo>
                      <a:pt x="24" y="13"/>
                    </a:lnTo>
                    <a:lnTo>
                      <a:pt x="24" y="13"/>
                    </a:lnTo>
                    <a:lnTo>
                      <a:pt x="24" y="14"/>
                    </a:lnTo>
                    <a:lnTo>
                      <a:pt x="24" y="14"/>
                    </a:lnTo>
                    <a:lnTo>
                      <a:pt x="24" y="16"/>
                    </a:lnTo>
                    <a:lnTo>
                      <a:pt x="22" y="16"/>
                    </a:lnTo>
                    <a:lnTo>
                      <a:pt x="22" y="16"/>
                    </a:lnTo>
                    <a:lnTo>
                      <a:pt x="22" y="17"/>
                    </a:lnTo>
                    <a:lnTo>
                      <a:pt x="22" y="17"/>
                    </a:lnTo>
                    <a:lnTo>
                      <a:pt x="22" y="17"/>
                    </a:lnTo>
                    <a:lnTo>
                      <a:pt x="22" y="18"/>
                    </a:lnTo>
                    <a:lnTo>
                      <a:pt x="21" y="18"/>
                    </a:lnTo>
                    <a:lnTo>
                      <a:pt x="21" y="18"/>
                    </a:lnTo>
                    <a:lnTo>
                      <a:pt x="21" y="20"/>
                    </a:lnTo>
                    <a:lnTo>
                      <a:pt x="21" y="20"/>
                    </a:lnTo>
                    <a:lnTo>
                      <a:pt x="19" y="20"/>
                    </a:lnTo>
                    <a:lnTo>
                      <a:pt x="19" y="21"/>
                    </a:lnTo>
                    <a:lnTo>
                      <a:pt x="19" y="21"/>
                    </a:lnTo>
                    <a:lnTo>
                      <a:pt x="18" y="21"/>
                    </a:lnTo>
                    <a:lnTo>
                      <a:pt x="18" y="21"/>
                    </a:lnTo>
                    <a:lnTo>
                      <a:pt x="18" y="22"/>
                    </a:lnTo>
                    <a:lnTo>
                      <a:pt x="17" y="22"/>
                    </a:lnTo>
                    <a:lnTo>
                      <a:pt x="17" y="22"/>
                    </a:lnTo>
                    <a:lnTo>
                      <a:pt x="17" y="22"/>
                    </a:lnTo>
                    <a:lnTo>
                      <a:pt x="15" y="22"/>
                    </a:lnTo>
                    <a:lnTo>
                      <a:pt x="15" y="22"/>
                    </a:lnTo>
                    <a:lnTo>
                      <a:pt x="15" y="22"/>
                    </a:lnTo>
                    <a:lnTo>
                      <a:pt x="14" y="22"/>
                    </a:lnTo>
                    <a:lnTo>
                      <a:pt x="14" y="24"/>
                    </a:lnTo>
                    <a:lnTo>
                      <a:pt x="13" y="24"/>
                    </a:lnTo>
                    <a:lnTo>
                      <a:pt x="13" y="24"/>
                    </a:lnTo>
                    <a:lnTo>
                      <a:pt x="13" y="24"/>
                    </a:lnTo>
                    <a:lnTo>
                      <a:pt x="11" y="24"/>
                    </a:lnTo>
                    <a:lnTo>
                      <a:pt x="11" y="24"/>
                    </a:lnTo>
                    <a:lnTo>
                      <a:pt x="10" y="24"/>
                    </a:lnTo>
                    <a:lnTo>
                      <a:pt x="10" y="22"/>
                    </a:lnTo>
                    <a:lnTo>
                      <a:pt x="10" y="22"/>
                    </a:lnTo>
                    <a:lnTo>
                      <a:pt x="8" y="22"/>
                    </a:lnTo>
                    <a:lnTo>
                      <a:pt x="8" y="22"/>
                    </a:lnTo>
                    <a:lnTo>
                      <a:pt x="7" y="22"/>
                    </a:lnTo>
                    <a:lnTo>
                      <a:pt x="7" y="22"/>
                    </a:lnTo>
                    <a:lnTo>
                      <a:pt x="7" y="22"/>
                    </a:lnTo>
                    <a:lnTo>
                      <a:pt x="6" y="21"/>
                    </a:lnTo>
                    <a:lnTo>
                      <a:pt x="6" y="21"/>
                    </a:lnTo>
                    <a:lnTo>
                      <a:pt x="6" y="21"/>
                    </a:lnTo>
                    <a:lnTo>
                      <a:pt x="4" y="21"/>
                    </a:lnTo>
                    <a:lnTo>
                      <a:pt x="4" y="21"/>
                    </a:lnTo>
                    <a:lnTo>
                      <a:pt x="4" y="20"/>
                    </a:lnTo>
                    <a:lnTo>
                      <a:pt x="3" y="20"/>
                    </a:lnTo>
                    <a:lnTo>
                      <a:pt x="3" y="20"/>
                    </a:lnTo>
                    <a:lnTo>
                      <a:pt x="3" y="18"/>
                    </a:lnTo>
                    <a:lnTo>
                      <a:pt x="3" y="18"/>
                    </a:lnTo>
                    <a:lnTo>
                      <a:pt x="1" y="18"/>
                    </a:lnTo>
                    <a:lnTo>
                      <a:pt x="1" y="17"/>
                    </a:lnTo>
                    <a:lnTo>
                      <a:pt x="1" y="17"/>
                    </a:lnTo>
                    <a:lnTo>
                      <a:pt x="1" y="17"/>
                    </a:lnTo>
                    <a:lnTo>
                      <a:pt x="1" y="16"/>
                    </a:lnTo>
                    <a:lnTo>
                      <a:pt x="1" y="16"/>
                    </a:lnTo>
                    <a:lnTo>
                      <a:pt x="13" y="11"/>
                    </a:lnTo>
                    <a:lnTo>
                      <a:pt x="1" y="16"/>
                    </a:lnTo>
                    <a:close/>
                  </a:path>
                </a:pathLst>
              </a:custGeom>
              <a:solidFill>
                <a:srgbClr val="1F1A17"/>
              </a:solidFill>
              <a:ln w="9525">
                <a:noFill/>
                <a:round/>
                <a:headEnd/>
                <a:tailEnd/>
              </a:ln>
            </p:spPr>
            <p:txBody>
              <a:bodyPr/>
              <a:lstStyle/>
              <a:p>
                <a:pPr>
                  <a:defRPr/>
                </a:pPr>
                <a:endParaRPr lang="en-US"/>
              </a:p>
            </p:txBody>
          </p:sp>
          <p:sp>
            <p:nvSpPr>
              <p:cNvPr id="408744" name="Rectangle 168"/>
              <p:cNvSpPr>
                <a:spLocks noChangeArrowheads="1"/>
              </p:cNvSpPr>
              <p:nvPr/>
            </p:nvSpPr>
            <p:spPr bwMode="auto">
              <a:xfrm>
                <a:off x="1837" y="2346"/>
                <a:ext cx="141" cy="4"/>
              </a:xfrm>
              <a:prstGeom prst="rect">
                <a:avLst/>
              </a:prstGeom>
              <a:solidFill>
                <a:srgbClr val="1F1A17"/>
              </a:solidFill>
              <a:ln w="9525">
                <a:noFill/>
                <a:miter lim="800000"/>
                <a:headEnd/>
                <a:tailEnd/>
              </a:ln>
            </p:spPr>
            <p:txBody>
              <a:bodyPr/>
              <a:lstStyle/>
              <a:p>
                <a:pPr>
                  <a:defRPr/>
                </a:pPr>
                <a:endParaRPr lang="en-US"/>
              </a:p>
            </p:txBody>
          </p:sp>
          <p:sp>
            <p:nvSpPr>
              <p:cNvPr id="408745" name="Freeform 169"/>
              <p:cNvSpPr>
                <a:spLocks/>
              </p:cNvSpPr>
              <p:nvPr/>
            </p:nvSpPr>
            <p:spPr bwMode="auto">
              <a:xfrm>
                <a:off x="1965" y="2336"/>
                <a:ext cx="24" cy="24"/>
              </a:xfrm>
              <a:custGeom>
                <a:avLst/>
                <a:gdLst/>
                <a:ahLst/>
                <a:cxnLst>
                  <a:cxn ang="0">
                    <a:pos x="13" y="0"/>
                  </a:cxn>
                  <a:cxn ang="0">
                    <a:pos x="14" y="0"/>
                  </a:cxn>
                  <a:cxn ang="0">
                    <a:pos x="17" y="2"/>
                  </a:cxn>
                  <a:cxn ang="0">
                    <a:pos x="18" y="2"/>
                  </a:cxn>
                  <a:cxn ang="0">
                    <a:pos x="20" y="3"/>
                  </a:cxn>
                  <a:cxn ang="0">
                    <a:pos x="21" y="4"/>
                  </a:cxn>
                  <a:cxn ang="0">
                    <a:pos x="21" y="6"/>
                  </a:cxn>
                  <a:cxn ang="0">
                    <a:pos x="23" y="7"/>
                  </a:cxn>
                  <a:cxn ang="0">
                    <a:pos x="24" y="9"/>
                  </a:cxn>
                  <a:cxn ang="0">
                    <a:pos x="24" y="10"/>
                  </a:cxn>
                  <a:cxn ang="0">
                    <a:pos x="24" y="11"/>
                  </a:cxn>
                  <a:cxn ang="0">
                    <a:pos x="24" y="13"/>
                  </a:cxn>
                  <a:cxn ang="0">
                    <a:pos x="24" y="14"/>
                  </a:cxn>
                  <a:cxn ang="0">
                    <a:pos x="24" y="17"/>
                  </a:cxn>
                  <a:cxn ang="0">
                    <a:pos x="23" y="18"/>
                  </a:cxn>
                  <a:cxn ang="0">
                    <a:pos x="21" y="20"/>
                  </a:cxn>
                  <a:cxn ang="0">
                    <a:pos x="21" y="21"/>
                  </a:cxn>
                  <a:cxn ang="0">
                    <a:pos x="20" y="21"/>
                  </a:cxn>
                  <a:cxn ang="0">
                    <a:pos x="18" y="22"/>
                  </a:cxn>
                  <a:cxn ang="0">
                    <a:pos x="17" y="24"/>
                  </a:cxn>
                  <a:cxn ang="0">
                    <a:pos x="14" y="24"/>
                  </a:cxn>
                  <a:cxn ang="0">
                    <a:pos x="13" y="24"/>
                  </a:cxn>
                  <a:cxn ang="0">
                    <a:pos x="11" y="24"/>
                  </a:cxn>
                  <a:cxn ang="0">
                    <a:pos x="10" y="24"/>
                  </a:cxn>
                  <a:cxn ang="0">
                    <a:pos x="9" y="24"/>
                  </a:cxn>
                  <a:cxn ang="0">
                    <a:pos x="7" y="22"/>
                  </a:cxn>
                  <a:cxn ang="0">
                    <a:pos x="6" y="21"/>
                  </a:cxn>
                  <a:cxn ang="0">
                    <a:pos x="5" y="21"/>
                  </a:cxn>
                  <a:cxn ang="0">
                    <a:pos x="3" y="20"/>
                  </a:cxn>
                  <a:cxn ang="0">
                    <a:pos x="2" y="18"/>
                  </a:cxn>
                  <a:cxn ang="0">
                    <a:pos x="2" y="17"/>
                  </a:cxn>
                  <a:cxn ang="0">
                    <a:pos x="0" y="14"/>
                  </a:cxn>
                  <a:cxn ang="0">
                    <a:pos x="0" y="13"/>
                  </a:cxn>
                  <a:cxn ang="0">
                    <a:pos x="0" y="11"/>
                  </a:cxn>
                  <a:cxn ang="0">
                    <a:pos x="0" y="10"/>
                  </a:cxn>
                  <a:cxn ang="0">
                    <a:pos x="2" y="9"/>
                  </a:cxn>
                  <a:cxn ang="0">
                    <a:pos x="2" y="7"/>
                  </a:cxn>
                  <a:cxn ang="0">
                    <a:pos x="3" y="6"/>
                  </a:cxn>
                  <a:cxn ang="0">
                    <a:pos x="5" y="4"/>
                  </a:cxn>
                  <a:cxn ang="0">
                    <a:pos x="6" y="3"/>
                  </a:cxn>
                  <a:cxn ang="0">
                    <a:pos x="7" y="2"/>
                  </a:cxn>
                  <a:cxn ang="0">
                    <a:pos x="9" y="2"/>
                  </a:cxn>
                  <a:cxn ang="0">
                    <a:pos x="10" y="0"/>
                  </a:cxn>
                  <a:cxn ang="0">
                    <a:pos x="11" y="0"/>
                  </a:cxn>
                  <a:cxn ang="0">
                    <a:pos x="13" y="0"/>
                  </a:cxn>
                </a:cxnLst>
                <a:rect l="0" t="0" r="r" b="b"/>
                <a:pathLst>
                  <a:path w="24" h="24">
                    <a:moveTo>
                      <a:pt x="13" y="0"/>
                    </a:moveTo>
                    <a:lnTo>
                      <a:pt x="13" y="0"/>
                    </a:lnTo>
                    <a:lnTo>
                      <a:pt x="13" y="0"/>
                    </a:lnTo>
                    <a:lnTo>
                      <a:pt x="14" y="0"/>
                    </a:lnTo>
                    <a:lnTo>
                      <a:pt x="14" y="0"/>
                    </a:lnTo>
                    <a:lnTo>
                      <a:pt x="14" y="0"/>
                    </a:lnTo>
                    <a:lnTo>
                      <a:pt x="16" y="2"/>
                    </a:lnTo>
                    <a:lnTo>
                      <a:pt x="16" y="2"/>
                    </a:lnTo>
                    <a:lnTo>
                      <a:pt x="17" y="2"/>
                    </a:lnTo>
                    <a:lnTo>
                      <a:pt x="17" y="2"/>
                    </a:lnTo>
                    <a:lnTo>
                      <a:pt x="17" y="2"/>
                    </a:lnTo>
                    <a:lnTo>
                      <a:pt x="18" y="2"/>
                    </a:lnTo>
                    <a:lnTo>
                      <a:pt x="18" y="2"/>
                    </a:lnTo>
                    <a:lnTo>
                      <a:pt x="18" y="3"/>
                    </a:lnTo>
                    <a:lnTo>
                      <a:pt x="20" y="3"/>
                    </a:lnTo>
                    <a:lnTo>
                      <a:pt x="20" y="3"/>
                    </a:lnTo>
                    <a:lnTo>
                      <a:pt x="20" y="3"/>
                    </a:lnTo>
                    <a:lnTo>
                      <a:pt x="21" y="4"/>
                    </a:lnTo>
                    <a:lnTo>
                      <a:pt x="21" y="4"/>
                    </a:lnTo>
                    <a:lnTo>
                      <a:pt x="21" y="4"/>
                    </a:lnTo>
                    <a:lnTo>
                      <a:pt x="21" y="6"/>
                    </a:lnTo>
                    <a:lnTo>
                      <a:pt x="23" y="6"/>
                    </a:lnTo>
                    <a:lnTo>
                      <a:pt x="23" y="6"/>
                    </a:lnTo>
                    <a:lnTo>
                      <a:pt x="23" y="7"/>
                    </a:lnTo>
                    <a:lnTo>
                      <a:pt x="23" y="7"/>
                    </a:lnTo>
                    <a:lnTo>
                      <a:pt x="23" y="7"/>
                    </a:lnTo>
                    <a:lnTo>
                      <a:pt x="24" y="9"/>
                    </a:lnTo>
                    <a:lnTo>
                      <a:pt x="24" y="9"/>
                    </a:lnTo>
                    <a:lnTo>
                      <a:pt x="24" y="10"/>
                    </a:lnTo>
                    <a:lnTo>
                      <a:pt x="24" y="10"/>
                    </a:lnTo>
                    <a:lnTo>
                      <a:pt x="24" y="10"/>
                    </a:lnTo>
                    <a:lnTo>
                      <a:pt x="24" y="11"/>
                    </a:lnTo>
                    <a:lnTo>
                      <a:pt x="24" y="11"/>
                    </a:lnTo>
                    <a:lnTo>
                      <a:pt x="24" y="13"/>
                    </a:lnTo>
                    <a:lnTo>
                      <a:pt x="24" y="13"/>
                    </a:lnTo>
                    <a:lnTo>
                      <a:pt x="24" y="13"/>
                    </a:lnTo>
                    <a:lnTo>
                      <a:pt x="24" y="14"/>
                    </a:lnTo>
                    <a:lnTo>
                      <a:pt x="24" y="14"/>
                    </a:lnTo>
                    <a:lnTo>
                      <a:pt x="24" y="14"/>
                    </a:lnTo>
                    <a:lnTo>
                      <a:pt x="24" y="15"/>
                    </a:lnTo>
                    <a:lnTo>
                      <a:pt x="24" y="15"/>
                    </a:lnTo>
                    <a:lnTo>
                      <a:pt x="24" y="17"/>
                    </a:lnTo>
                    <a:lnTo>
                      <a:pt x="23" y="17"/>
                    </a:lnTo>
                    <a:lnTo>
                      <a:pt x="23" y="17"/>
                    </a:lnTo>
                    <a:lnTo>
                      <a:pt x="23" y="18"/>
                    </a:lnTo>
                    <a:lnTo>
                      <a:pt x="23" y="18"/>
                    </a:lnTo>
                    <a:lnTo>
                      <a:pt x="23" y="18"/>
                    </a:lnTo>
                    <a:lnTo>
                      <a:pt x="21" y="20"/>
                    </a:lnTo>
                    <a:lnTo>
                      <a:pt x="21" y="20"/>
                    </a:lnTo>
                    <a:lnTo>
                      <a:pt x="21" y="20"/>
                    </a:lnTo>
                    <a:lnTo>
                      <a:pt x="21" y="21"/>
                    </a:lnTo>
                    <a:lnTo>
                      <a:pt x="20" y="21"/>
                    </a:lnTo>
                    <a:lnTo>
                      <a:pt x="20" y="21"/>
                    </a:lnTo>
                    <a:lnTo>
                      <a:pt x="20" y="21"/>
                    </a:lnTo>
                    <a:lnTo>
                      <a:pt x="18" y="22"/>
                    </a:lnTo>
                    <a:lnTo>
                      <a:pt x="18" y="22"/>
                    </a:lnTo>
                    <a:lnTo>
                      <a:pt x="18" y="22"/>
                    </a:lnTo>
                    <a:lnTo>
                      <a:pt x="17" y="22"/>
                    </a:lnTo>
                    <a:lnTo>
                      <a:pt x="17" y="22"/>
                    </a:lnTo>
                    <a:lnTo>
                      <a:pt x="17" y="24"/>
                    </a:lnTo>
                    <a:lnTo>
                      <a:pt x="16" y="24"/>
                    </a:lnTo>
                    <a:lnTo>
                      <a:pt x="16" y="24"/>
                    </a:lnTo>
                    <a:lnTo>
                      <a:pt x="14" y="24"/>
                    </a:lnTo>
                    <a:lnTo>
                      <a:pt x="14" y="24"/>
                    </a:lnTo>
                    <a:lnTo>
                      <a:pt x="14" y="24"/>
                    </a:lnTo>
                    <a:lnTo>
                      <a:pt x="13" y="24"/>
                    </a:lnTo>
                    <a:lnTo>
                      <a:pt x="13" y="24"/>
                    </a:lnTo>
                    <a:lnTo>
                      <a:pt x="13" y="24"/>
                    </a:lnTo>
                    <a:lnTo>
                      <a:pt x="11" y="24"/>
                    </a:lnTo>
                    <a:lnTo>
                      <a:pt x="11" y="24"/>
                    </a:lnTo>
                    <a:lnTo>
                      <a:pt x="10" y="24"/>
                    </a:lnTo>
                    <a:lnTo>
                      <a:pt x="10" y="24"/>
                    </a:lnTo>
                    <a:lnTo>
                      <a:pt x="10" y="24"/>
                    </a:lnTo>
                    <a:lnTo>
                      <a:pt x="9" y="24"/>
                    </a:lnTo>
                    <a:lnTo>
                      <a:pt x="9" y="24"/>
                    </a:lnTo>
                    <a:lnTo>
                      <a:pt x="7" y="22"/>
                    </a:lnTo>
                    <a:lnTo>
                      <a:pt x="7" y="22"/>
                    </a:lnTo>
                    <a:lnTo>
                      <a:pt x="7" y="22"/>
                    </a:lnTo>
                    <a:lnTo>
                      <a:pt x="6" y="22"/>
                    </a:lnTo>
                    <a:lnTo>
                      <a:pt x="6" y="22"/>
                    </a:lnTo>
                    <a:lnTo>
                      <a:pt x="6" y="21"/>
                    </a:lnTo>
                    <a:lnTo>
                      <a:pt x="5" y="21"/>
                    </a:lnTo>
                    <a:lnTo>
                      <a:pt x="5" y="21"/>
                    </a:lnTo>
                    <a:lnTo>
                      <a:pt x="5" y="21"/>
                    </a:lnTo>
                    <a:lnTo>
                      <a:pt x="3" y="20"/>
                    </a:lnTo>
                    <a:lnTo>
                      <a:pt x="3" y="20"/>
                    </a:lnTo>
                    <a:lnTo>
                      <a:pt x="3" y="20"/>
                    </a:lnTo>
                    <a:lnTo>
                      <a:pt x="3" y="18"/>
                    </a:lnTo>
                    <a:lnTo>
                      <a:pt x="3" y="18"/>
                    </a:lnTo>
                    <a:lnTo>
                      <a:pt x="2" y="18"/>
                    </a:lnTo>
                    <a:lnTo>
                      <a:pt x="2" y="17"/>
                    </a:lnTo>
                    <a:lnTo>
                      <a:pt x="2" y="17"/>
                    </a:lnTo>
                    <a:lnTo>
                      <a:pt x="2" y="17"/>
                    </a:lnTo>
                    <a:lnTo>
                      <a:pt x="2" y="15"/>
                    </a:lnTo>
                    <a:lnTo>
                      <a:pt x="2" y="15"/>
                    </a:lnTo>
                    <a:lnTo>
                      <a:pt x="0" y="14"/>
                    </a:lnTo>
                    <a:lnTo>
                      <a:pt x="0" y="14"/>
                    </a:lnTo>
                    <a:lnTo>
                      <a:pt x="0" y="14"/>
                    </a:lnTo>
                    <a:lnTo>
                      <a:pt x="0" y="13"/>
                    </a:lnTo>
                    <a:lnTo>
                      <a:pt x="0" y="13"/>
                    </a:lnTo>
                    <a:lnTo>
                      <a:pt x="0" y="13"/>
                    </a:lnTo>
                    <a:lnTo>
                      <a:pt x="0" y="11"/>
                    </a:lnTo>
                    <a:lnTo>
                      <a:pt x="0" y="11"/>
                    </a:lnTo>
                    <a:lnTo>
                      <a:pt x="0" y="10"/>
                    </a:lnTo>
                    <a:lnTo>
                      <a:pt x="0" y="10"/>
                    </a:lnTo>
                    <a:lnTo>
                      <a:pt x="2" y="10"/>
                    </a:lnTo>
                    <a:lnTo>
                      <a:pt x="2" y="9"/>
                    </a:lnTo>
                    <a:lnTo>
                      <a:pt x="2" y="9"/>
                    </a:lnTo>
                    <a:lnTo>
                      <a:pt x="2" y="7"/>
                    </a:lnTo>
                    <a:lnTo>
                      <a:pt x="2" y="7"/>
                    </a:lnTo>
                    <a:lnTo>
                      <a:pt x="2" y="7"/>
                    </a:lnTo>
                    <a:lnTo>
                      <a:pt x="3" y="6"/>
                    </a:lnTo>
                    <a:lnTo>
                      <a:pt x="3" y="6"/>
                    </a:lnTo>
                    <a:lnTo>
                      <a:pt x="3" y="6"/>
                    </a:lnTo>
                    <a:lnTo>
                      <a:pt x="3" y="4"/>
                    </a:lnTo>
                    <a:lnTo>
                      <a:pt x="3" y="4"/>
                    </a:lnTo>
                    <a:lnTo>
                      <a:pt x="5" y="4"/>
                    </a:lnTo>
                    <a:lnTo>
                      <a:pt x="5" y="3"/>
                    </a:lnTo>
                    <a:lnTo>
                      <a:pt x="5" y="3"/>
                    </a:lnTo>
                    <a:lnTo>
                      <a:pt x="6" y="3"/>
                    </a:lnTo>
                    <a:lnTo>
                      <a:pt x="6" y="3"/>
                    </a:lnTo>
                    <a:lnTo>
                      <a:pt x="6" y="2"/>
                    </a:lnTo>
                    <a:lnTo>
                      <a:pt x="7" y="2"/>
                    </a:lnTo>
                    <a:lnTo>
                      <a:pt x="7" y="2"/>
                    </a:lnTo>
                    <a:lnTo>
                      <a:pt x="7" y="2"/>
                    </a:lnTo>
                    <a:lnTo>
                      <a:pt x="9" y="2"/>
                    </a:lnTo>
                    <a:lnTo>
                      <a:pt x="9" y="2"/>
                    </a:lnTo>
                    <a:lnTo>
                      <a:pt x="10" y="2"/>
                    </a:lnTo>
                    <a:lnTo>
                      <a:pt x="10" y="0"/>
                    </a:lnTo>
                    <a:lnTo>
                      <a:pt x="10" y="0"/>
                    </a:lnTo>
                    <a:lnTo>
                      <a:pt x="11" y="0"/>
                    </a:lnTo>
                    <a:lnTo>
                      <a:pt x="11" y="0"/>
                    </a:lnTo>
                    <a:lnTo>
                      <a:pt x="13" y="0"/>
                    </a:lnTo>
                    <a:lnTo>
                      <a:pt x="13" y="13"/>
                    </a:lnTo>
                    <a:lnTo>
                      <a:pt x="13" y="0"/>
                    </a:lnTo>
                    <a:close/>
                  </a:path>
                </a:pathLst>
              </a:custGeom>
              <a:solidFill>
                <a:srgbClr val="1F1A17"/>
              </a:solidFill>
              <a:ln w="9525">
                <a:noFill/>
                <a:round/>
                <a:headEnd/>
                <a:tailEnd/>
              </a:ln>
            </p:spPr>
            <p:txBody>
              <a:bodyPr/>
              <a:lstStyle/>
              <a:p>
                <a:pPr>
                  <a:defRPr/>
                </a:pPr>
                <a:endParaRPr lang="en-US"/>
              </a:p>
            </p:txBody>
          </p:sp>
          <p:sp>
            <p:nvSpPr>
              <p:cNvPr id="408746" name="Rectangle 170"/>
              <p:cNvSpPr>
                <a:spLocks noChangeArrowheads="1"/>
              </p:cNvSpPr>
              <p:nvPr/>
            </p:nvSpPr>
            <p:spPr bwMode="auto">
              <a:xfrm>
                <a:off x="2220" y="2857"/>
                <a:ext cx="178" cy="5"/>
              </a:xfrm>
              <a:prstGeom prst="rect">
                <a:avLst/>
              </a:prstGeom>
              <a:solidFill>
                <a:srgbClr val="1F1A17"/>
              </a:solidFill>
              <a:ln w="9525">
                <a:noFill/>
                <a:miter lim="800000"/>
                <a:headEnd/>
                <a:tailEnd/>
              </a:ln>
            </p:spPr>
            <p:txBody>
              <a:bodyPr/>
              <a:lstStyle/>
              <a:p>
                <a:pPr>
                  <a:defRPr/>
                </a:pPr>
                <a:endParaRPr lang="en-US"/>
              </a:p>
            </p:txBody>
          </p:sp>
          <p:sp>
            <p:nvSpPr>
              <p:cNvPr id="408747" name="Freeform 171"/>
              <p:cNvSpPr>
                <a:spLocks/>
              </p:cNvSpPr>
              <p:nvPr/>
            </p:nvSpPr>
            <p:spPr bwMode="auto">
              <a:xfrm>
                <a:off x="2387" y="2849"/>
                <a:ext cx="23" cy="22"/>
              </a:xfrm>
              <a:custGeom>
                <a:avLst/>
                <a:gdLst/>
                <a:ahLst/>
                <a:cxnLst>
                  <a:cxn ang="0">
                    <a:pos x="12" y="0"/>
                  </a:cxn>
                  <a:cxn ang="0">
                    <a:pos x="13" y="0"/>
                  </a:cxn>
                  <a:cxn ang="0">
                    <a:pos x="15" y="0"/>
                  </a:cxn>
                  <a:cxn ang="0">
                    <a:pos x="16" y="1"/>
                  </a:cxn>
                  <a:cxn ang="0">
                    <a:pos x="18" y="1"/>
                  </a:cxn>
                  <a:cxn ang="0">
                    <a:pos x="19" y="2"/>
                  </a:cxn>
                  <a:cxn ang="0">
                    <a:pos x="20" y="4"/>
                  </a:cxn>
                  <a:cxn ang="0">
                    <a:pos x="20" y="5"/>
                  </a:cxn>
                  <a:cxn ang="0">
                    <a:pos x="22" y="7"/>
                  </a:cxn>
                  <a:cxn ang="0">
                    <a:pos x="22" y="8"/>
                  </a:cxn>
                  <a:cxn ang="0">
                    <a:pos x="22" y="11"/>
                  </a:cxn>
                  <a:cxn ang="0">
                    <a:pos x="22" y="12"/>
                  </a:cxn>
                  <a:cxn ang="0">
                    <a:pos x="22" y="13"/>
                  </a:cxn>
                  <a:cxn ang="0">
                    <a:pos x="22" y="15"/>
                  </a:cxn>
                  <a:cxn ang="0">
                    <a:pos x="20" y="16"/>
                  </a:cxn>
                  <a:cxn ang="0">
                    <a:pos x="20" y="18"/>
                  </a:cxn>
                  <a:cxn ang="0">
                    <a:pos x="19" y="19"/>
                  </a:cxn>
                  <a:cxn ang="0">
                    <a:pos x="18" y="20"/>
                  </a:cxn>
                  <a:cxn ang="0">
                    <a:pos x="16" y="20"/>
                  </a:cxn>
                  <a:cxn ang="0">
                    <a:pos x="15" y="22"/>
                  </a:cxn>
                  <a:cxn ang="0">
                    <a:pos x="13" y="22"/>
                  </a:cxn>
                  <a:cxn ang="0">
                    <a:pos x="12" y="22"/>
                  </a:cxn>
                  <a:cxn ang="0">
                    <a:pos x="11" y="22"/>
                  </a:cxn>
                  <a:cxn ang="0">
                    <a:pos x="8" y="22"/>
                  </a:cxn>
                  <a:cxn ang="0">
                    <a:pos x="6" y="22"/>
                  </a:cxn>
                  <a:cxn ang="0">
                    <a:pos x="5" y="20"/>
                  </a:cxn>
                  <a:cxn ang="0">
                    <a:pos x="4" y="20"/>
                  </a:cxn>
                  <a:cxn ang="0">
                    <a:pos x="2" y="19"/>
                  </a:cxn>
                  <a:cxn ang="0">
                    <a:pos x="1" y="18"/>
                  </a:cxn>
                  <a:cxn ang="0">
                    <a:pos x="1" y="16"/>
                  </a:cxn>
                  <a:cxn ang="0">
                    <a:pos x="0" y="15"/>
                  </a:cxn>
                  <a:cxn ang="0">
                    <a:pos x="0" y="13"/>
                  </a:cxn>
                  <a:cxn ang="0">
                    <a:pos x="0" y="12"/>
                  </a:cxn>
                  <a:cxn ang="0">
                    <a:pos x="0" y="11"/>
                  </a:cxn>
                  <a:cxn ang="0">
                    <a:pos x="0" y="8"/>
                  </a:cxn>
                  <a:cxn ang="0">
                    <a:pos x="0" y="7"/>
                  </a:cxn>
                  <a:cxn ang="0">
                    <a:pos x="1" y="5"/>
                  </a:cxn>
                  <a:cxn ang="0">
                    <a:pos x="1" y="4"/>
                  </a:cxn>
                  <a:cxn ang="0">
                    <a:pos x="2" y="2"/>
                  </a:cxn>
                  <a:cxn ang="0">
                    <a:pos x="4" y="1"/>
                  </a:cxn>
                  <a:cxn ang="0">
                    <a:pos x="5" y="1"/>
                  </a:cxn>
                  <a:cxn ang="0">
                    <a:pos x="6" y="0"/>
                  </a:cxn>
                  <a:cxn ang="0">
                    <a:pos x="8" y="0"/>
                  </a:cxn>
                  <a:cxn ang="0">
                    <a:pos x="11" y="0"/>
                  </a:cxn>
                  <a:cxn ang="0">
                    <a:pos x="11" y="0"/>
                  </a:cxn>
                </a:cxnLst>
                <a:rect l="0" t="0" r="r" b="b"/>
                <a:pathLst>
                  <a:path w="23" h="22">
                    <a:moveTo>
                      <a:pt x="11" y="0"/>
                    </a:moveTo>
                    <a:lnTo>
                      <a:pt x="11" y="0"/>
                    </a:lnTo>
                    <a:lnTo>
                      <a:pt x="12" y="0"/>
                    </a:lnTo>
                    <a:lnTo>
                      <a:pt x="12" y="0"/>
                    </a:lnTo>
                    <a:lnTo>
                      <a:pt x="12" y="0"/>
                    </a:lnTo>
                    <a:lnTo>
                      <a:pt x="13" y="0"/>
                    </a:lnTo>
                    <a:lnTo>
                      <a:pt x="13" y="0"/>
                    </a:lnTo>
                    <a:lnTo>
                      <a:pt x="15" y="0"/>
                    </a:lnTo>
                    <a:lnTo>
                      <a:pt x="15" y="0"/>
                    </a:lnTo>
                    <a:lnTo>
                      <a:pt x="15" y="0"/>
                    </a:lnTo>
                    <a:lnTo>
                      <a:pt x="16" y="1"/>
                    </a:lnTo>
                    <a:lnTo>
                      <a:pt x="16" y="1"/>
                    </a:lnTo>
                    <a:lnTo>
                      <a:pt x="16" y="1"/>
                    </a:lnTo>
                    <a:lnTo>
                      <a:pt x="18" y="1"/>
                    </a:lnTo>
                    <a:lnTo>
                      <a:pt x="18" y="1"/>
                    </a:lnTo>
                    <a:lnTo>
                      <a:pt x="18" y="2"/>
                    </a:lnTo>
                    <a:lnTo>
                      <a:pt x="19" y="2"/>
                    </a:lnTo>
                    <a:lnTo>
                      <a:pt x="19" y="2"/>
                    </a:lnTo>
                    <a:lnTo>
                      <a:pt x="19" y="2"/>
                    </a:lnTo>
                    <a:lnTo>
                      <a:pt x="20" y="4"/>
                    </a:lnTo>
                    <a:lnTo>
                      <a:pt x="20" y="4"/>
                    </a:lnTo>
                    <a:lnTo>
                      <a:pt x="20" y="4"/>
                    </a:lnTo>
                    <a:lnTo>
                      <a:pt x="20" y="5"/>
                    </a:lnTo>
                    <a:lnTo>
                      <a:pt x="20" y="5"/>
                    </a:lnTo>
                    <a:lnTo>
                      <a:pt x="22" y="5"/>
                    </a:lnTo>
                    <a:lnTo>
                      <a:pt x="22" y="7"/>
                    </a:lnTo>
                    <a:lnTo>
                      <a:pt x="22" y="7"/>
                    </a:lnTo>
                    <a:lnTo>
                      <a:pt x="22" y="8"/>
                    </a:lnTo>
                    <a:lnTo>
                      <a:pt x="22" y="8"/>
                    </a:lnTo>
                    <a:lnTo>
                      <a:pt x="22" y="8"/>
                    </a:lnTo>
                    <a:lnTo>
                      <a:pt x="22" y="9"/>
                    </a:lnTo>
                    <a:lnTo>
                      <a:pt x="22" y="9"/>
                    </a:lnTo>
                    <a:lnTo>
                      <a:pt x="22" y="11"/>
                    </a:lnTo>
                    <a:lnTo>
                      <a:pt x="23" y="11"/>
                    </a:lnTo>
                    <a:lnTo>
                      <a:pt x="23" y="11"/>
                    </a:lnTo>
                    <a:lnTo>
                      <a:pt x="22" y="12"/>
                    </a:lnTo>
                    <a:lnTo>
                      <a:pt x="22" y="12"/>
                    </a:lnTo>
                    <a:lnTo>
                      <a:pt x="22" y="12"/>
                    </a:lnTo>
                    <a:lnTo>
                      <a:pt x="22" y="13"/>
                    </a:lnTo>
                    <a:lnTo>
                      <a:pt x="22" y="13"/>
                    </a:lnTo>
                    <a:lnTo>
                      <a:pt x="22" y="15"/>
                    </a:lnTo>
                    <a:lnTo>
                      <a:pt x="22" y="15"/>
                    </a:lnTo>
                    <a:lnTo>
                      <a:pt x="22" y="15"/>
                    </a:lnTo>
                    <a:lnTo>
                      <a:pt x="22" y="16"/>
                    </a:lnTo>
                    <a:lnTo>
                      <a:pt x="20" y="16"/>
                    </a:lnTo>
                    <a:lnTo>
                      <a:pt x="20" y="16"/>
                    </a:lnTo>
                    <a:lnTo>
                      <a:pt x="20" y="18"/>
                    </a:lnTo>
                    <a:lnTo>
                      <a:pt x="20" y="18"/>
                    </a:lnTo>
                    <a:lnTo>
                      <a:pt x="20" y="18"/>
                    </a:lnTo>
                    <a:lnTo>
                      <a:pt x="19" y="19"/>
                    </a:lnTo>
                    <a:lnTo>
                      <a:pt x="19" y="19"/>
                    </a:lnTo>
                    <a:lnTo>
                      <a:pt x="19" y="19"/>
                    </a:lnTo>
                    <a:lnTo>
                      <a:pt x="18" y="20"/>
                    </a:lnTo>
                    <a:lnTo>
                      <a:pt x="18" y="20"/>
                    </a:lnTo>
                    <a:lnTo>
                      <a:pt x="18" y="20"/>
                    </a:lnTo>
                    <a:lnTo>
                      <a:pt x="16" y="20"/>
                    </a:lnTo>
                    <a:lnTo>
                      <a:pt x="16" y="20"/>
                    </a:lnTo>
                    <a:lnTo>
                      <a:pt x="16" y="22"/>
                    </a:lnTo>
                    <a:lnTo>
                      <a:pt x="15" y="22"/>
                    </a:lnTo>
                    <a:lnTo>
                      <a:pt x="15" y="22"/>
                    </a:lnTo>
                    <a:lnTo>
                      <a:pt x="15" y="22"/>
                    </a:lnTo>
                    <a:lnTo>
                      <a:pt x="13" y="22"/>
                    </a:lnTo>
                    <a:lnTo>
                      <a:pt x="13" y="22"/>
                    </a:lnTo>
                    <a:lnTo>
                      <a:pt x="12" y="22"/>
                    </a:lnTo>
                    <a:lnTo>
                      <a:pt x="12" y="22"/>
                    </a:lnTo>
                    <a:lnTo>
                      <a:pt x="12" y="22"/>
                    </a:lnTo>
                    <a:lnTo>
                      <a:pt x="11" y="22"/>
                    </a:lnTo>
                    <a:lnTo>
                      <a:pt x="11" y="22"/>
                    </a:lnTo>
                    <a:lnTo>
                      <a:pt x="11" y="22"/>
                    </a:lnTo>
                    <a:lnTo>
                      <a:pt x="9" y="22"/>
                    </a:lnTo>
                    <a:lnTo>
                      <a:pt x="9" y="22"/>
                    </a:lnTo>
                    <a:lnTo>
                      <a:pt x="8" y="22"/>
                    </a:lnTo>
                    <a:lnTo>
                      <a:pt x="8" y="22"/>
                    </a:lnTo>
                    <a:lnTo>
                      <a:pt x="8" y="22"/>
                    </a:lnTo>
                    <a:lnTo>
                      <a:pt x="6" y="22"/>
                    </a:lnTo>
                    <a:lnTo>
                      <a:pt x="6" y="22"/>
                    </a:lnTo>
                    <a:lnTo>
                      <a:pt x="5" y="22"/>
                    </a:lnTo>
                    <a:lnTo>
                      <a:pt x="5" y="20"/>
                    </a:lnTo>
                    <a:lnTo>
                      <a:pt x="5" y="20"/>
                    </a:lnTo>
                    <a:lnTo>
                      <a:pt x="4" y="20"/>
                    </a:lnTo>
                    <a:lnTo>
                      <a:pt x="4" y="20"/>
                    </a:lnTo>
                    <a:lnTo>
                      <a:pt x="4" y="20"/>
                    </a:lnTo>
                    <a:lnTo>
                      <a:pt x="2" y="19"/>
                    </a:lnTo>
                    <a:lnTo>
                      <a:pt x="2" y="19"/>
                    </a:lnTo>
                    <a:lnTo>
                      <a:pt x="2" y="19"/>
                    </a:lnTo>
                    <a:lnTo>
                      <a:pt x="2" y="18"/>
                    </a:lnTo>
                    <a:lnTo>
                      <a:pt x="1" y="18"/>
                    </a:lnTo>
                    <a:lnTo>
                      <a:pt x="1" y="18"/>
                    </a:lnTo>
                    <a:lnTo>
                      <a:pt x="1" y="16"/>
                    </a:lnTo>
                    <a:lnTo>
                      <a:pt x="1" y="16"/>
                    </a:lnTo>
                    <a:lnTo>
                      <a:pt x="1" y="16"/>
                    </a:lnTo>
                    <a:lnTo>
                      <a:pt x="0" y="15"/>
                    </a:lnTo>
                    <a:lnTo>
                      <a:pt x="0" y="15"/>
                    </a:lnTo>
                    <a:lnTo>
                      <a:pt x="0" y="15"/>
                    </a:lnTo>
                    <a:lnTo>
                      <a:pt x="0" y="13"/>
                    </a:lnTo>
                    <a:lnTo>
                      <a:pt x="0" y="13"/>
                    </a:lnTo>
                    <a:lnTo>
                      <a:pt x="0" y="12"/>
                    </a:lnTo>
                    <a:lnTo>
                      <a:pt x="0" y="12"/>
                    </a:lnTo>
                    <a:lnTo>
                      <a:pt x="0" y="12"/>
                    </a:lnTo>
                    <a:lnTo>
                      <a:pt x="0" y="11"/>
                    </a:lnTo>
                    <a:lnTo>
                      <a:pt x="0" y="11"/>
                    </a:lnTo>
                    <a:lnTo>
                      <a:pt x="0" y="11"/>
                    </a:lnTo>
                    <a:lnTo>
                      <a:pt x="0" y="9"/>
                    </a:lnTo>
                    <a:lnTo>
                      <a:pt x="0" y="9"/>
                    </a:lnTo>
                    <a:lnTo>
                      <a:pt x="0" y="8"/>
                    </a:lnTo>
                    <a:lnTo>
                      <a:pt x="0" y="8"/>
                    </a:lnTo>
                    <a:lnTo>
                      <a:pt x="0" y="8"/>
                    </a:lnTo>
                    <a:lnTo>
                      <a:pt x="0" y="7"/>
                    </a:lnTo>
                    <a:lnTo>
                      <a:pt x="0" y="7"/>
                    </a:lnTo>
                    <a:lnTo>
                      <a:pt x="1" y="5"/>
                    </a:lnTo>
                    <a:lnTo>
                      <a:pt x="1" y="5"/>
                    </a:lnTo>
                    <a:lnTo>
                      <a:pt x="1" y="5"/>
                    </a:lnTo>
                    <a:lnTo>
                      <a:pt x="1" y="4"/>
                    </a:lnTo>
                    <a:lnTo>
                      <a:pt x="1" y="4"/>
                    </a:lnTo>
                    <a:lnTo>
                      <a:pt x="2" y="4"/>
                    </a:lnTo>
                    <a:lnTo>
                      <a:pt x="2" y="2"/>
                    </a:lnTo>
                    <a:lnTo>
                      <a:pt x="2" y="2"/>
                    </a:lnTo>
                    <a:lnTo>
                      <a:pt x="2" y="2"/>
                    </a:lnTo>
                    <a:lnTo>
                      <a:pt x="4" y="2"/>
                    </a:lnTo>
                    <a:lnTo>
                      <a:pt x="4" y="1"/>
                    </a:lnTo>
                    <a:lnTo>
                      <a:pt x="4" y="1"/>
                    </a:lnTo>
                    <a:lnTo>
                      <a:pt x="5" y="1"/>
                    </a:lnTo>
                    <a:lnTo>
                      <a:pt x="5" y="1"/>
                    </a:lnTo>
                    <a:lnTo>
                      <a:pt x="5" y="1"/>
                    </a:lnTo>
                    <a:lnTo>
                      <a:pt x="6" y="0"/>
                    </a:lnTo>
                    <a:lnTo>
                      <a:pt x="6" y="0"/>
                    </a:lnTo>
                    <a:lnTo>
                      <a:pt x="8" y="0"/>
                    </a:lnTo>
                    <a:lnTo>
                      <a:pt x="8" y="0"/>
                    </a:lnTo>
                    <a:lnTo>
                      <a:pt x="8" y="0"/>
                    </a:lnTo>
                    <a:lnTo>
                      <a:pt x="9" y="0"/>
                    </a:lnTo>
                    <a:lnTo>
                      <a:pt x="9" y="0"/>
                    </a:lnTo>
                    <a:lnTo>
                      <a:pt x="11" y="0"/>
                    </a:lnTo>
                    <a:lnTo>
                      <a:pt x="11" y="0"/>
                    </a:lnTo>
                    <a:lnTo>
                      <a:pt x="11" y="11"/>
                    </a:lnTo>
                    <a:lnTo>
                      <a:pt x="11" y="0"/>
                    </a:lnTo>
                    <a:close/>
                  </a:path>
                </a:pathLst>
              </a:custGeom>
              <a:solidFill>
                <a:srgbClr val="1F1A17"/>
              </a:solidFill>
              <a:ln w="9525">
                <a:noFill/>
                <a:round/>
                <a:headEnd/>
                <a:tailEnd/>
              </a:ln>
            </p:spPr>
            <p:txBody>
              <a:bodyPr/>
              <a:lstStyle/>
              <a:p>
                <a:pPr>
                  <a:defRPr/>
                </a:pPr>
                <a:endParaRPr lang="en-US"/>
              </a:p>
            </p:txBody>
          </p:sp>
          <p:sp>
            <p:nvSpPr>
              <p:cNvPr id="408748" name="Line 172"/>
              <p:cNvSpPr>
                <a:spLocks noChangeShapeType="1"/>
              </p:cNvSpPr>
              <p:nvPr/>
            </p:nvSpPr>
            <p:spPr bwMode="auto">
              <a:xfrm>
                <a:off x="3106" y="1955"/>
                <a:ext cx="1" cy="268"/>
              </a:xfrm>
              <a:prstGeom prst="line">
                <a:avLst/>
              </a:prstGeom>
              <a:noFill/>
              <a:ln w="6">
                <a:solidFill>
                  <a:srgbClr val="1F1A17"/>
                </a:solidFill>
                <a:prstDash val="solid"/>
                <a:round/>
                <a:headEnd/>
                <a:tailEnd/>
              </a:ln>
            </p:spPr>
            <p:txBody>
              <a:bodyPr/>
              <a:lstStyle/>
              <a:p>
                <a:pPr>
                  <a:defRPr/>
                </a:pPr>
                <a:endParaRPr lang="en-US"/>
              </a:p>
            </p:txBody>
          </p:sp>
          <p:sp>
            <p:nvSpPr>
              <p:cNvPr id="408749" name="Freeform 173"/>
              <p:cNvSpPr>
                <a:spLocks/>
              </p:cNvSpPr>
              <p:nvPr/>
            </p:nvSpPr>
            <p:spPr bwMode="auto">
              <a:xfrm>
                <a:off x="3298" y="2234"/>
                <a:ext cx="310" cy="141"/>
              </a:xfrm>
              <a:custGeom>
                <a:avLst/>
                <a:gdLst/>
                <a:ahLst/>
                <a:cxnLst>
                  <a:cxn ang="0">
                    <a:pos x="280" y="0"/>
                  </a:cxn>
                  <a:cxn ang="0">
                    <a:pos x="310" y="29"/>
                  </a:cxn>
                  <a:cxn ang="0">
                    <a:pos x="94" y="122"/>
                  </a:cxn>
                  <a:cxn ang="0">
                    <a:pos x="110" y="137"/>
                  </a:cxn>
                  <a:cxn ang="0">
                    <a:pos x="0" y="141"/>
                  </a:cxn>
                  <a:cxn ang="0">
                    <a:pos x="49" y="79"/>
                  </a:cxn>
                  <a:cxn ang="0">
                    <a:pos x="64" y="93"/>
                  </a:cxn>
                  <a:cxn ang="0">
                    <a:pos x="280" y="0"/>
                  </a:cxn>
                </a:cxnLst>
                <a:rect l="0" t="0" r="r" b="b"/>
                <a:pathLst>
                  <a:path w="310" h="141">
                    <a:moveTo>
                      <a:pt x="280" y="0"/>
                    </a:moveTo>
                    <a:lnTo>
                      <a:pt x="310" y="29"/>
                    </a:lnTo>
                    <a:lnTo>
                      <a:pt x="94" y="122"/>
                    </a:lnTo>
                    <a:lnTo>
                      <a:pt x="110" y="137"/>
                    </a:lnTo>
                    <a:lnTo>
                      <a:pt x="0" y="141"/>
                    </a:lnTo>
                    <a:lnTo>
                      <a:pt x="49" y="79"/>
                    </a:lnTo>
                    <a:lnTo>
                      <a:pt x="64" y="93"/>
                    </a:lnTo>
                    <a:lnTo>
                      <a:pt x="280" y="0"/>
                    </a:lnTo>
                    <a:close/>
                  </a:path>
                </a:pathLst>
              </a:custGeom>
              <a:solidFill>
                <a:srgbClr val="1F1A17"/>
              </a:solidFill>
              <a:ln w="9525">
                <a:noFill/>
                <a:round/>
                <a:headEnd/>
                <a:tailEnd/>
              </a:ln>
            </p:spPr>
            <p:txBody>
              <a:bodyPr/>
              <a:lstStyle/>
              <a:p>
                <a:pPr>
                  <a:defRPr/>
                </a:pPr>
                <a:endParaRPr lang="en-US"/>
              </a:p>
            </p:txBody>
          </p:sp>
          <p:sp>
            <p:nvSpPr>
              <p:cNvPr id="408750" name="Freeform 174"/>
              <p:cNvSpPr>
                <a:spLocks/>
              </p:cNvSpPr>
              <p:nvPr/>
            </p:nvSpPr>
            <p:spPr bwMode="auto">
              <a:xfrm>
                <a:off x="3298" y="2234"/>
                <a:ext cx="310" cy="141"/>
              </a:xfrm>
              <a:custGeom>
                <a:avLst/>
                <a:gdLst/>
                <a:ahLst/>
                <a:cxnLst>
                  <a:cxn ang="0">
                    <a:pos x="280" y="0"/>
                  </a:cxn>
                  <a:cxn ang="0">
                    <a:pos x="310" y="29"/>
                  </a:cxn>
                  <a:cxn ang="0">
                    <a:pos x="94" y="122"/>
                  </a:cxn>
                  <a:cxn ang="0">
                    <a:pos x="110" y="137"/>
                  </a:cxn>
                  <a:cxn ang="0">
                    <a:pos x="0" y="141"/>
                  </a:cxn>
                  <a:cxn ang="0">
                    <a:pos x="49" y="79"/>
                  </a:cxn>
                  <a:cxn ang="0">
                    <a:pos x="64" y="93"/>
                  </a:cxn>
                  <a:cxn ang="0">
                    <a:pos x="280" y="0"/>
                  </a:cxn>
                </a:cxnLst>
                <a:rect l="0" t="0" r="r" b="b"/>
                <a:pathLst>
                  <a:path w="310" h="141">
                    <a:moveTo>
                      <a:pt x="280" y="0"/>
                    </a:moveTo>
                    <a:lnTo>
                      <a:pt x="310" y="29"/>
                    </a:lnTo>
                    <a:lnTo>
                      <a:pt x="94" y="122"/>
                    </a:lnTo>
                    <a:lnTo>
                      <a:pt x="110" y="137"/>
                    </a:lnTo>
                    <a:lnTo>
                      <a:pt x="0" y="141"/>
                    </a:lnTo>
                    <a:lnTo>
                      <a:pt x="49" y="79"/>
                    </a:lnTo>
                    <a:lnTo>
                      <a:pt x="64" y="93"/>
                    </a:lnTo>
                    <a:lnTo>
                      <a:pt x="280" y="0"/>
                    </a:lnTo>
                  </a:path>
                </a:pathLst>
              </a:custGeom>
              <a:noFill/>
              <a:ln w="1">
                <a:solidFill>
                  <a:srgbClr val="1F1A17"/>
                </a:solidFill>
                <a:prstDash val="solid"/>
                <a:round/>
                <a:headEnd/>
                <a:tailEnd/>
              </a:ln>
            </p:spPr>
            <p:txBody>
              <a:bodyPr/>
              <a:lstStyle/>
              <a:p>
                <a:pPr>
                  <a:defRPr/>
                </a:pPr>
                <a:endParaRPr lang="en-US"/>
              </a:p>
            </p:txBody>
          </p:sp>
          <p:sp>
            <p:nvSpPr>
              <p:cNvPr id="408751" name="Freeform 175"/>
              <p:cNvSpPr>
                <a:spLocks/>
              </p:cNvSpPr>
              <p:nvPr/>
            </p:nvSpPr>
            <p:spPr bwMode="auto">
              <a:xfrm>
                <a:off x="2621" y="3556"/>
                <a:ext cx="206" cy="273"/>
              </a:xfrm>
              <a:custGeom>
                <a:avLst/>
                <a:gdLst/>
                <a:ahLst/>
                <a:cxnLst>
                  <a:cxn ang="0">
                    <a:pos x="170" y="0"/>
                  </a:cxn>
                  <a:cxn ang="0">
                    <a:pos x="206" y="15"/>
                  </a:cxn>
                  <a:cxn ang="0">
                    <a:pos x="68" y="211"/>
                  </a:cxn>
                  <a:cxn ang="0">
                    <a:pos x="86" y="218"/>
                  </a:cxn>
                  <a:cxn ang="0">
                    <a:pos x="0" y="273"/>
                  </a:cxn>
                  <a:cxn ang="0">
                    <a:pos x="14" y="187"/>
                  </a:cxn>
                  <a:cxn ang="0">
                    <a:pos x="32" y="195"/>
                  </a:cxn>
                  <a:cxn ang="0">
                    <a:pos x="170" y="0"/>
                  </a:cxn>
                </a:cxnLst>
                <a:rect l="0" t="0" r="r" b="b"/>
                <a:pathLst>
                  <a:path w="206" h="273">
                    <a:moveTo>
                      <a:pt x="170" y="0"/>
                    </a:moveTo>
                    <a:lnTo>
                      <a:pt x="206" y="15"/>
                    </a:lnTo>
                    <a:lnTo>
                      <a:pt x="68" y="211"/>
                    </a:lnTo>
                    <a:lnTo>
                      <a:pt x="86" y="218"/>
                    </a:lnTo>
                    <a:lnTo>
                      <a:pt x="0" y="273"/>
                    </a:lnTo>
                    <a:lnTo>
                      <a:pt x="14" y="187"/>
                    </a:lnTo>
                    <a:lnTo>
                      <a:pt x="32" y="195"/>
                    </a:lnTo>
                    <a:lnTo>
                      <a:pt x="170" y="0"/>
                    </a:lnTo>
                    <a:close/>
                  </a:path>
                </a:pathLst>
              </a:custGeom>
              <a:solidFill>
                <a:srgbClr val="1F1A17"/>
              </a:solidFill>
              <a:ln w="9525">
                <a:noFill/>
                <a:round/>
                <a:headEnd/>
                <a:tailEnd/>
              </a:ln>
            </p:spPr>
            <p:txBody>
              <a:bodyPr/>
              <a:lstStyle/>
              <a:p>
                <a:pPr>
                  <a:defRPr/>
                </a:pPr>
                <a:endParaRPr lang="en-US"/>
              </a:p>
            </p:txBody>
          </p:sp>
          <p:sp>
            <p:nvSpPr>
              <p:cNvPr id="408752" name="Freeform 176"/>
              <p:cNvSpPr>
                <a:spLocks/>
              </p:cNvSpPr>
              <p:nvPr/>
            </p:nvSpPr>
            <p:spPr bwMode="auto">
              <a:xfrm>
                <a:off x="2621" y="3556"/>
                <a:ext cx="206" cy="273"/>
              </a:xfrm>
              <a:custGeom>
                <a:avLst/>
                <a:gdLst/>
                <a:ahLst/>
                <a:cxnLst>
                  <a:cxn ang="0">
                    <a:pos x="170" y="0"/>
                  </a:cxn>
                  <a:cxn ang="0">
                    <a:pos x="206" y="15"/>
                  </a:cxn>
                  <a:cxn ang="0">
                    <a:pos x="68" y="211"/>
                  </a:cxn>
                  <a:cxn ang="0">
                    <a:pos x="86" y="218"/>
                  </a:cxn>
                  <a:cxn ang="0">
                    <a:pos x="0" y="273"/>
                  </a:cxn>
                  <a:cxn ang="0">
                    <a:pos x="14" y="187"/>
                  </a:cxn>
                  <a:cxn ang="0">
                    <a:pos x="32" y="195"/>
                  </a:cxn>
                  <a:cxn ang="0">
                    <a:pos x="170" y="0"/>
                  </a:cxn>
                </a:cxnLst>
                <a:rect l="0" t="0" r="r" b="b"/>
                <a:pathLst>
                  <a:path w="206" h="273">
                    <a:moveTo>
                      <a:pt x="170" y="0"/>
                    </a:moveTo>
                    <a:lnTo>
                      <a:pt x="206" y="15"/>
                    </a:lnTo>
                    <a:lnTo>
                      <a:pt x="68" y="211"/>
                    </a:lnTo>
                    <a:lnTo>
                      <a:pt x="86" y="218"/>
                    </a:lnTo>
                    <a:lnTo>
                      <a:pt x="0" y="273"/>
                    </a:lnTo>
                    <a:lnTo>
                      <a:pt x="14" y="187"/>
                    </a:lnTo>
                    <a:lnTo>
                      <a:pt x="32" y="195"/>
                    </a:lnTo>
                    <a:lnTo>
                      <a:pt x="170" y="0"/>
                    </a:lnTo>
                  </a:path>
                </a:pathLst>
              </a:custGeom>
              <a:noFill/>
              <a:ln w="1">
                <a:solidFill>
                  <a:srgbClr val="1F1A17"/>
                </a:solidFill>
                <a:prstDash val="solid"/>
                <a:round/>
                <a:headEnd/>
                <a:tailEnd/>
              </a:ln>
            </p:spPr>
            <p:txBody>
              <a:bodyPr/>
              <a:lstStyle/>
              <a:p>
                <a:pPr>
                  <a:defRPr/>
                </a:pPr>
                <a:endParaRPr lang="en-US"/>
              </a:p>
            </p:txBody>
          </p:sp>
          <p:pic>
            <p:nvPicPr>
              <p:cNvPr id="10417" name="Picture 17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9" y="1161"/>
                <a:ext cx="1231" cy="1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7</a:t>
            </a:fld>
            <a:endParaRPr lang="en-GB"/>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85813" y="238125"/>
            <a:ext cx="7772400" cy="963613"/>
          </a:xfrm>
          <a:noFill/>
        </p:spPr>
        <p:txBody>
          <a:bodyPr/>
          <a:lstStyle/>
          <a:p>
            <a:r>
              <a:rPr lang="en-GB" sz="3200" dirty="0">
                <a:solidFill>
                  <a:srgbClr val="FFFF00"/>
                </a:solidFill>
              </a:rPr>
              <a:t>Difficulty with Conceptual </a:t>
            </a:r>
            <a:r>
              <a:rPr lang="en-GB" sz="3200" dirty="0" smtClean="0">
                <a:solidFill>
                  <a:srgbClr val="FFFF00"/>
                </a:solidFill>
              </a:rPr>
              <a:t>Design</a:t>
            </a:r>
            <a:br>
              <a:rPr lang="en-GB" sz="3200" dirty="0" smtClean="0">
                <a:solidFill>
                  <a:srgbClr val="FFFF00"/>
                </a:solidFill>
              </a:rPr>
            </a:br>
            <a:r>
              <a:rPr lang="en-GB" sz="2800" dirty="0"/>
              <a:t>Example – Concert Mixer</a:t>
            </a:r>
            <a:endParaRPr lang="en-GB" sz="2800" dirty="0" smtClean="0"/>
          </a:p>
        </p:txBody>
      </p:sp>
      <p:pic>
        <p:nvPicPr>
          <p:cNvPr id="3348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b="60286"/>
          <a:stretch>
            <a:fillRect/>
          </a:stretch>
        </p:blipFill>
        <p:spPr bwMode="auto">
          <a:xfrm>
            <a:off x="750888" y="1378129"/>
            <a:ext cx="7707312" cy="492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8</a:t>
            </a:fld>
            <a:endParaRPr lang="en-GB"/>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r>
              <a:rPr lang="en-GB" dirty="0" smtClean="0">
                <a:solidFill>
                  <a:srgbClr val="FFFF00"/>
                </a:solidFill>
              </a:rPr>
              <a:t>Function Means Tree</a:t>
            </a:r>
          </a:p>
        </p:txBody>
      </p:sp>
      <p:sp>
        <p:nvSpPr>
          <p:cNvPr id="359427" name="Rectangle 3"/>
          <p:cNvSpPr>
            <a:spLocks noGrp="1" noChangeArrowheads="1"/>
          </p:cNvSpPr>
          <p:nvPr>
            <p:ph idx="1"/>
          </p:nvPr>
        </p:nvSpPr>
        <p:spPr>
          <a:xfrm>
            <a:off x="419100" y="1473200"/>
            <a:ext cx="4929188" cy="4622800"/>
          </a:xfrm>
        </p:spPr>
        <p:txBody>
          <a:bodyPr/>
          <a:lstStyle/>
          <a:p>
            <a:r>
              <a:rPr lang="en-GB" sz="2400" dirty="0" smtClean="0">
                <a:solidFill>
                  <a:srgbClr val="FF9900"/>
                </a:solidFill>
              </a:rPr>
              <a:t>Function Means Tree</a:t>
            </a:r>
            <a:r>
              <a:rPr lang="en-GB" sz="2400" dirty="0" smtClean="0"/>
              <a:t> when completed is an effective way of showing the conceptual design.</a:t>
            </a:r>
          </a:p>
          <a:p>
            <a:r>
              <a:rPr lang="en-GB" sz="2400" dirty="0" smtClean="0"/>
              <a:t>It is a useful method to develop  conceptual designs</a:t>
            </a:r>
          </a:p>
          <a:p>
            <a:r>
              <a:rPr lang="en-GB" sz="2400" dirty="0" smtClean="0"/>
              <a:t>It essentially has two components ‘Functions’ and ‘Means’</a:t>
            </a:r>
          </a:p>
        </p:txBody>
      </p:sp>
      <p:sp>
        <p:nvSpPr>
          <p:cNvPr id="2" name="Footer Placeholder 1"/>
          <p:cNvSpPr>
            <a:spLocks noGrp="1"/>
          </p:cNvSpPr>
          <p:nvPr>
            <p:ph type="ftr" sz="quarter" idx="11"/>
          </p:nvPr>
        </p:nvSpPr>
        <p:spPr/>
        <p:txBody>
          <a:bodyPr/>
          <a:lstStyle/>
          <a:p>
            <a:pPr>
              <a:defRPr/>
            </a:pPr>
            <a:r>
              <a:rPr lang="en-US" smtClean="0"/>
              <a:t>Dr. Mohammad O. Hamdan</a:t>
            </a:r>
            <a:endParaRPr lang="en-US"/>
          </a:p>
        </p:txBody>
      </p:sp>
      <p:sp>
        <p:nvSpPr>
          <p:cNvPr id="5" name="Slide Number Placeholder 4"/>
          <p:cNvSpPr>
            <a:spLocks noGrp="1"/>
          </p:cNvSpPr>
          <p:nvPr>
            <p:ph type="sldNum" sz="quarter" idx="12"/>
          </p:nvPr>
        </p:nvSpPr>
        <p:spPr/>
        <p:txBody>
          <a:bodyPr/>
          <a:lstStyle/>
          <a:p>
            <a:pPr>
              <a:defRPr/>
            </a:pPr>
            <a:fld id="{E13C2EDA-54C1-4CCB-8059-B6B8268DAE51}" type="slidenum">
              <a:rPr lang="en-GB" smtClean="0"/>
              <a:pPr>
                <a:defRPr/>
              </a:pPr>
              <a:t>9</a:t>
            </a:fld>
            <a:endParaRPr lang="en-GB"/>
          </a:p>
        </p:txBody>
      </p:sp>
      <p:graphicFrame>
        <p:nvGraphicFramePr>
          <p:cNvPr id="12292" name="Object 4"/>
          <p:cNvGraphicFramePr>
            <a:graphicFrameLocks noChangeAspect="1"/>
          </p:cNvGraphicFramePr>
          <p:nvPr/>
        </p:nvGraphicFramePr>
        <p:xfrm>
          <a:off x="5348288" y="1320800"/>
          <a:ext cx="3527425" cy="5357813"/>
        </p:xfrm>
        <a:graphic>
          <a:graphicData uri="http://schemas.openxmlformats.org/presentationml/2006/ole">
            <mc:AlternateContent xmlns:mc="http://schemas.openxmlformats.org/markup-compatibility/2006">
              <mc:Choice xmlns:v="urn:schemas-microsoft-com:vml" Requires="v">
                <p:oleObj spid="_x0000_s12317" name="CorelDRAW" r:id="rId4" imgW="6276975" imgH="9534525" progId="CorelDraw.Graphic.8">
                  <p:embed/>
                </p:oleObj>
              </mc:Choice>
              <mc:Fallback>
                <p:oleObj name="CorelDRAW" r:id="rId4" imgW="6276975" imgH="9534525" progId="CorelDraw.Graphic.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8288" y="1320800"/>
                        <a:ext cx="3527425" cy="535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CC0000"/>
      </a:dk1>
      <a:lt1>
        <a:srgbClr val="FFFFFF"/>
      </a:lt1>
      <a:dk2>
        <a:srgbClr val="CA0000"/>
      </a:dk2>
      <a:lt2>
        <a:srgbClr val="808080"/>
      </a:lt2>
      <a:accent1>
        <a:srgbClr val="00CC99"/>
      </a:accent1>
      <a:accent2>
        <a:srgbClr val="3333CC"/>
      </a:accent2>
      <a:accent3>
        <a:srgbClr val="FFFFFF"/>
      </a:accent3>
      <a:accent4>
        <a:srgbClr val="AE0000"/>
      </a:accent4>
      <a:accent5>
        <a:srgbClr val="AAE2CA"/>
      </a:accent5>
      <a:accent6>
        <a:srgbClr val="2D2DB9"/>
      </a:accent6>
      <a:hlink>
        <a:srgbClr val="CCCCFF"/>
      </a:hlink>
      <a:folHlink>
        <a:srgbClr val="B2B2B2"/>
      </a:folHlink>
    </a:clrScheme>
    <a:fontScheme name="Default Design">
      <a:majorFont>
        <a:latin typeface="Arial Black"/>
        <a:ea typeface=""/>
        <a:cs typeface=""/>
      </a:majorFont>
      <a:minorFont>
        <a:latin typeface="Swis721 BlkCn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Designs\FIREBALL.POT</Template>
  <TotalTime>6802</TotalTime>
  <Words>1066</Words>
  <Application>Microsoft Office PowerPoint</Application>
  <PresentationFormat>On-screen Show (4:3)</PresentationFormat>
  <Paragraphs>196</Paragraphs>
  <Slides>23</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Default Design</vt:lpstr>
      <vt:lpstr>CorelDRAW</vt:lpstr>
      <vt:lpstr>Design Process</vt:lpstr>
      <vt:lpstr>Contents</vt:lpstr>
      <vt:lpstr>Conceptual Design</vt:lpstr>
      <vt:lpstr>Difficulty with Conceptual Design Example - Two Conceptual Designs</vt:lpstr>
      <vt:lpstr>Difficulty with Conceptual Design</vt:lpstr>
      <vt:lpstr>Difficulty with Conceptual Design Example – Washing Machine Drum</vt:lpstr>
      <vt:lpstr>Difficulty with Conceptual Design Example – Concert Mixer</vt:lpstr>
      <vt:lpstr>Difficulty with Conceptual Design Example – Concert Mixer</vt:lpstr>
      <vt:lpstr>Function Means Tree</vt:lpstr>
      <vt:lpstr>Function Means Tree</vt:lpstr>
      <vt:lpstr>Function Means Tree</vt:lpstr>
      <vt:lpstr>Function-Means Tree Example – Lighter</vt:lpstr>
      <vt:lpstr>Morphological Analysis</vt:lpstr>
      <vt:lpstr>Morphological Analysis Example</vt:lpstr>
      <vt:lpstr>Morphological Analysis Example</vt:lpstr>
      <vt:lpstr>Morphological Analysis Example – Forklift Truck</vt:lpstr>
      <vt:lpstr>Embodiment Design</vt:lpstr>
      <vt:lpstr>Embodiment Design Example – Electric Toothbrush</vt:lpstr>
      <vt:lpstr>Embodiment Design Example – Electric Toothbrush</vt:lpstr>
      <vt:lpstr>Ethics at the Conceptual Stage</vt:lpstr>
      <vt:lpstr>Summary of the Lecture</vt:lpstr>
      <vt:lpstr>Backup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 Lecture 2</dc:title>
  <dc:creator>Tamer</dc:creator>
  <cp:lastModifiedBy>Mohammad O. Hamdan</cp:lastModifiedBy>
  <cp:revision>136</cp:revision>
  <cp:lastPrinted>1999-06-22T22:35:14Z</cp:lastPrinted>
  <dcterms:created xsi:type="dcterms:W3CDTF">1998-08-05T05:44:58Z</dcterms:created>
  <dcterms:modified xsi:type="dcterms:W3CDTF">2013-05-31T07:57:00Z</dcterms:modified>
</cp:coreProperties>
</file>