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612" r:id="rId2"/>
    <p:sldId id="605" r:id="rId3"/>
    <p:sldId id="581" r:id="rId4"/>
    <p:sldId id="604" r:id="rId5"/>
    <p:sldId id="582" r:id="rId6"/>
    <p:sldId id="583" r:id="rId7"/>
    <p:sldId id="584" r:id="rId8"/>
    <p:sldId id="606" r:id="rId9"/>
    <p:sldId id="614" r:id="rId10"/>
    <p:sldId id="611" r:id="rId11"/>
    <p:sldId id="489" r:id="rId12"/>
    <p:sldId id="608" r:id="rId13"/>
    <p:sldId id="613" r:id="rId14"/>
    <p:sldId id="615" r:id="rId15"/>
  </p:sldIdLst>
  <p:sldSz cx="9144000" cy="6858000" type="screen4x3"/>
  <p:notesSz cx="6858000" cy="9623425"/>
  <p:defaultTextStyle>
    <a:defPPr>
      <a:defRPr lang="en-US"/>
    </a:defPPr>
    <a:lvl1pPr algn="r"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r"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r"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r"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r"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00"/>
    <a:srgbClr val="990000"/>
    <a:srgbClr val="003366"/>
    <a:srgbClr val="006600"/>
    <a:srgbClr val="99FFCC"/>
    <a:srgbClr val="00669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showGuides="1">
      <p:cViewPr varScale="1">
        <p:scale>
          <a:sx n="74" d="100"/>
          <a:sy n="74" d="100"/>
        </p:scale>
        <p:origin x="-1266" y="-90"/>
      </p:cViewPr>
      <p:guideLst>
        <p:guide orient="horz" pos="219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57" d="100"/>
          <a:sy n="57" d="100"/>
        </p:scale>
        <p:origin x="-2556" y="-72"/>
      </p:cViewPr>
      <p:guideLst>
        <p:guide orient="horz" pos="3031"/>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29718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outerShdw blurRad="38100" dist="38100" dir="2700000" algn="tl">
                    <a:srgbClr val="C0C0C0"/>
                  </a:outerShdw>
                </a:effectLst>
              </a:defRPr>
            </a:lvl1pPr>
          </a:lstStyle>
          <a:p>
            <a:pPr>
              <a:defRPr/>
            </a:pPr>
            <a:endParaRPr lang="en-GB"/>
          </a:p>
        </p:txBody>
      </p:sp>
      <p:sp>
        <p:nvSpPr>
          <p:cNvPr id="142339" name="Rectangle 3"/>
          <p:cNvSpPr>
            <a:spLocks noGrp="1" noChangeArrowheads="1"/>
          </p:cNvSpPr>
          <p:nvPr>
            <p:ph type="dt" sz="quarter" idx="1"/>
          </p:nvPr>
        </p:nvSpPr>
        <p:spPr bwMode="auto">
          <a:xfrm>
            <a:off x="3886200" y="0"/>
            <a:ext cx="29718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outerShdw blurRad="38100" dist="38100" dir="2700000" algn="tl">
                    <a:srgbClr val="C0C0C0"/>
                  </a:outerShdw>
                </a:effectLst>
              </a:defRPr>
            </a:lvl1pPr>
          </a:lstStyle>
          <a:p>
            <a:pPr>
              <a:defRPr/>
            </a:pPr>
            <a:endParaRPr lang="en-GB"/>
          </a:p>
        </p:txBody>
      </p:sp>
      <p:sp>
        <p:nvSpPr>
          <p:cNvPr id="142340" name="Rectangle 4"/>
          <p:cNvSpPr>
            <a:spLocks noGrp="1" noChangeArrowheads="1"/>
          </p:cNvSpPr>
          <p:nvPr>
            <p:ph type="ftr" sz="quarter" idx="2"/>
          </p:nvPr>
        </p:nvSpPr>
        <p:spPr bwMode="auto">
          <a:xfrm>
            <a:off x="0" y="9142413"/>
            <a:ext cx="29718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effectLst>
                  <a:outerShdw blurRad="38100" dist="38100" dir="2700000" algn="tl">
                    <a:srgbClr val="C0C0C0"/>
                  </a:outerShdw>
                </a:effectLst>
              </a:defRPr>
            </a:lvl1pPr>
          </a:lstStyle>
          <a:p>
            <a:pPr>
              <a:defRPr/>
            </a:pPr>
            <a:endParaRPr lang="en-GB"/>
          </a:p>
        </p:txBody>
      </p:sp>
      <p:sp>
        <p:nvSpPr>
          <p:cNvPr id="142341" name="Rectangle 5"/>
          <p:cNvSpPr>
            <a:spLocks noGrp="1" noChangeArrowheads="1"/>
          </p:cNvSpPr>
          <p:nvPr>
            <p:ph type="sldNum" sz="quarter" idx="3"/>
          </p:nvPr>
        </p:nvSpPr>
        <p:spPr bwMode="auto">
          <a:xfrm>
            <a:off x="3886200" y="9142413"/>
            <a:ext cx="29718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C0C0C0"/>
                  </a:outerShdw>
                </a:effectLst>
              </a:defRPr>
            </a:lvl1pPr>
          </a:lstStyle>
          <a:p>
            <a:pPr>
              <a:defRPr/>
            </a:pPr>
            <a:fld id="{CD81D9BE-A588-4BBB-9EEC-5F593E5915B2}" type="slidenum">
              <a:rPr lang="en-GB"/>
              <a:pPr>
                <a:defRPr/>
              </a:pPr>
              <a:t>‹#›</a:t>
            </a:fld>
            <a:endParaRPr lang="en-GB"/>
          </a:p>
        </p:txBody>
      </p:sp>
    </p:spTree>
    <p:extLst>
      <p:ext uri="{BB962C8B-B14F-4D97-AF65-F5344CB8AC3E}">
        <p14:creationId xmlns:p14="http://schemas.microsoft.com/office/powerpoint/2010/main" val="3918444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outerShdw blurRad="38100" dist="38100" dir="2700000" algn="tl">
                    <a:srgbClr val="C0C0C0"/>
                  </a:outerShdw>
                </a:effectLst>
              </a:defRPr>
            </a:lvl1pPr>
          </a:lstStyle>
          <a:p>
            <a:pPr>
              <a:defRPr/>
            </a:pPr>
            <a:endParaRPr lang="en-GB"/>
          </a:p>
        </p:txBody>
      </p:sp>
      <p:sp>
        <p:nvSpPr>
          <p:cNvPr id="39939" name="Rectangle 3"/>
          <p:cNvSpPr>
            <a:spLocks noGrp="1" noChangeArrowheads="1"/>
          </p:cNvSpPr>
          <p:nvPr>
            <p:ph type="dt" idx="1"/>
          </p:nvPr>
        </p:nvSpPr>
        <p:spPr bwMode="auto">
          <a:xfrm>
            <a:off x="3886200" y="0"/>
            <a:ext cx="29718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outerShdw blurRad="38100" dist="38100" dir="2700000" algn="tl">
                    <a:srgbClr val="C0C0C0"/>
                  </a:outerShdw>
                </a:effectLst>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1023938" y="722313"/>
            <a:ext cx="4811712" cy="3608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914400" y="4570413"/>
            <a:ext cx="5029200" cy="4330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9142413"/>
            <a:ext cx="29718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effectLst>
                  <a:outerShdw blurRad="38100" dist="38100" dir="2700000" algn="tl">
                    <a:srgbClr val="C0C0C0"/>
                  </a:outerShdw>
                </a:effectLst>
              </a:defRPr>
            </a:lvl1pPr>
          </a:lstStyle>
          <a:p>
            <a:pPr>
              <a:defRPr/>
            </a:pPr>
            <a:endParaRPr lang="en-GB"/>
          </a:p>
        </p:txBody>
      </p:sp>
      <p:sp>
        <p:nvSpPr>
          <p:cNvPr id="39943" name="Rectangle 7"/>
          <p:cNvSpPr>
            <a:spLocks noGrp="1" noChangeArrowheads="1"/>
          </p:cNvSpPr>
          <p:nvPr>
            <p:ph type="sldNum" sz="quarter" idx="5"/>
          </p:nvPr>
        </p:nvSpPr>
        <p:spPr bwMode="auto">
          <a:xfrm>
            <a:off x="3886200" y="9142413"/>
            <a:ext cx="29718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C0C0C0"/>
                  </a:outerShdw>
                </a:effectLst>
              </a:defRPr>
            </a:lvl1pPr>
          </a:lstStyle>
          <a:p>
            <a:pPr>
              <a:defRPr/>
            </a:pPr>
            <a:fld id="{192C399D-D391-4D02-B1E4-A5C063E7EEC3}" type="slidenum">
              <a:rPr lang="en-GB"/>
              <a:pPr>
                <a:defRPr/>
              </a:pPr>
              <a:t>‹#›</a:t>
            </a:fld>
            <a:endParaRPr lang="en-GB"/>
          </a:p>
        </p:txBody>
      </p:sp>
    </p:spTree>
    <p:extLst>
      <p:ext uri="{BB962C8B-B14F-4D97-AF65-F5344CB8AC3E}">
        <p14:creationId xmlns:p14="http://schemas.microsoft.com/office/powerpoint/2010/main" val="2935874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92C399D-D391-4D02-B1E4-A5C063E7EEC3}" type="slidenum">
              <a:rPr lang="en-GB" smtClean="0"/>
              <a:pPr>
                <a:defRPr/>
              </a:pPr>
              <a:t>2</a:t>
            </a:fld>
            <a:endParaRPr lang="en-GB"/>
          </a:p>
        </p:txBody>
      </p:sp>
    </p:spTree>
    <p:extLst>
      <p:ext uri="{BB962C8B-B14F-4D97-AF65-F5344CB8AC3E}">
        <p14:creationId xmlns:p14="http://schemas.microsoft.com/office/powerpoint/2010/main" val="912987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B11E203-E584-4A36-BA0A-CFF6F8858F5D}" type="datetime1">
              <a:rPr lang="en-US" smtClean="0"/>
              <a:t>5/12/2013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626747103"/>
      </p:ext>
    </p:extLst>
  </p:cSld>
  <p:clrMapOvr>
    <a:masterClrMapping/>
  </p:clrMapOvr>
  <p:transition>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271C0D3-65E2-420A-80F2-E4836C86D037}" type="datetime1">
              <a:rPr lang="en-US" smtClean="0"/>
              <a:t>5/12/2013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649085889"/>
      </p:ext>
    </p:extLst>
  </p:cSld>
  <p:clrMapOvr>
    <a:masterClrMapping/>
  </p:clrMapOvr>
  <p:transition>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204788"/>
            <a:ext cx="2112963" cy="5891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7975" y="204788"/>
            <a:ext cx="6188075" cy="5891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A9D1A69-80F2-4981-9AF1-34581C394936}" type="datetime1">
              <a:rPr lang="en-US" smtClean="0"/>
              <a:t>5/12/2013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225928704"/>
      </p:ext>
    </p:extLst>
  </p:cSld>
  <p:clrMapOvr>
    <a:masterClrMapping/>
  </p:clrMapOvr>
  <p:transition>
    <p:wipe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236726" y="6424551"/>
            <a:ext cx="2482724" cy="266886"/>
          </a:xfrm>
          <a:ln/>
        </p:spPr>
        <p:txBody>
          <a:bodyPr/>
          <a:lstStyle>
            <a:lvl1pPr>
              <a:defRPr/>
            </a:lvl1pPr>
          </a:lstStyle>
          <a:p>
            <a:pPr>
              <a:defRPr/>
            </a:pPr>
            <a:fld id="{D7494DFB-37BF-4911-8A3F-FF8B5D8F0D28}" type="datetime1">
              <a:rPr lang="en-US" smtClean="0"/>
              <a:t>5/12/2013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smtClean="0"/>
          </a:p>
        </p:txBody>
      </p:sp>
      <p:sp>
        <p:nvSpPr>
          <p:cNvPr id="8" name="Rectangle 5"/>
          <p:cNvSpPr>
            <a:spLocks noGrp="1" noChangeArrowheads="1"/>
          </p:cNvSpPr>
          <p:nvPr>
            <p:ph type="sldNum" sz="quarter" idx="3"/>
          </p:nvPr>
        </p:nvSpPr>
        <p:spPr bwMode="auto">
          <a:xfrm>
            <a:off x="7232073" y="6248400"/>
            <a:ext cx="1675410" cy="4436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C0C0C0"/>
                  </a:outerShdw>
                </a:effectLst>
              </a:defRPr>
            </a:lvl1pPr>
          </a:lstStyle>
          <a:p>
            <a:pPr>
              <a:defRPr/>
            </a:pPr>
            <a:fld id="{CD81D9BE-A588-4BBB-9EEC-5F593E5915B2}" type="slidenum">
              <a:rPr lang="en-GB"/>
              <a:pPr>
                <a:defRPr/>
              </a:pPr>
              <a:t>‹#›</a:t>
            </a:fld>
            <a:endParaRPr lang="en-GB"/>
          </a:p>
        </p:txBody>
      </p:sp>
    </p:spTree>
    <p:extLst>
      <p:ext uri="{BB962C8B-B14F-4D97-AF65-F5344CB8AC3E}">
        <p14:creationId xmlns:p14="http://schemas.microsoft.com/office/powerpoint/2010/main" val="2096875498"/>
      </p:ext>
    </p:extLst>
  </p:cSld>
  <p:clrMapOvr>
    <a:masterClrMapping/>
  </p:clrMapOvr>
  <p:transition>
    <p:wipe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3637CCE-8C41-4472-BD62-67ECC8E56429}" type="datetime1">
              <a:rPr lang="en-US" smtClean="0"/>
              <a:t>5/12/2013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362344233"/>
      </p:ext>
    </p:extLst>
  </p:cSld>
  <p:clrMapOvr>
    <a:masterClrMapping/>
  </p:clrMapOvr>
  <p:transition>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9243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81200"/>
            <a:ext cx="39243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8EFCE9D5-FEC2-44E4-9CEA-9791C5E47DED}" type="datetime1">
              <a:rPr lang="en-US" smtClean="0"/>
              <a:t>5/12/2013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995679052"/>
      </p:ext>
    </p:extLst>
  </p:cSld>
  <p:clrMapOvr>
    <a:masterClrMapping/>
  </p:clrMapOvr>
  <p:transition>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DC361B52-B739-4696-8C29-8C04C699057E}" type="datetime1">
              <a:rPr lang="en-US" smtClean="0"/>
              <a:t>5/12/2013</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4019044745"/>
      </p:ext>
    </p:extLst>
  </p:cSld>
  <p:clrMapOvr>
    <a:masterClrMapping/>
  </p:clrMapOvr>
  <p:transition>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9D0F077-A35A-4D12-ABF4-88E8A2485C5B}" type="datetime1">
              <a:rPr lang="en-US" smtClean="0"/>
              <a:t>5/12/2013</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270263105"/>
      </p:ext>
    </p:extLst>
  </p:cSld>
  <p:clrMapOvr>
    <a:masterClrMapping/>
  </p:clrMapOvr>
  <p:transition>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9A46E54-0D24-4645-A3B1-70830F19378A}" type="datetime1">
              <a:rPr lang="en-US" smtClean="0"/>
              <a:t>5/12/2013</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474384956"/>
      </p:ext>
    </p:extLst>
  </p:cSld>
  <p:clrMapOvr>
    <a:masterClrMapping/>
  </p:clrMapOvr>
  <p:transition>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10B3E12-06D6-411B-8059-70AA9F925EF2}" type="datetime1">
              <a:rPr lang="en-US" smtClean="0"/>
              <a:t>5/12/2013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11149663"/>
      </p:ext>
    </p:extLst>
  </p:cSld>
  <p:clrMapOvr>
    <a:masterClrMapping/>
  </p:clrMapOvr>
  <p:transition>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88752E6-33CE-48F5-B6E5-2FEC33FD49EC}" type="datetime1">
              <a:rPr lang="en-US" smtClean="0"/>
              <a:t>5/12/2013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429183533"/>
      </p:ext>
    </p:extLst>
  </p:cSld>
  <p:clrMapOvr>
    <a:masterClrMapping/>
  </p:clrMapOvr>
  <p:transition>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Rectangle 27"/>
          <p:cNvSpPr>
            <a:spLocks noChangeArrowheads="1"/>
          </p:cNvSpPr>
          <p:nvPr/>
        </p:nvSpPr>
        <p:spPr bwMode="auto">
          <a:xfrm>
            <a:off x="0" y="-28575"/>
            <a:ext cx="9144000" cy="6886575"/>
          </a:xfrm>
          <a:prstGeom prst="rect">
            <a:avLst/>
          </a:prstGeom>
          <a:solidFill>
            <a:srgbClr val="006699"/>
          </a:solidFill>
          <a:ln w="12700">
            <a:noFill/>
            <a:miter lim="800000"/>
            <a:headEnd type="none" w="sm" len="sm"/>
            <a:tailEnd type="none" w="sm" len="sm"/>
          </a:ln>
          <a:effectLst/>
        </p:spPr>
        <p:txBody>
          <a:bodyPr wrap="none" anchor="ctr"/>
          <a:lstStyle/>
          <a:p>
            <a:pPr>
              <a:defRPr/>
            </a:pPr>
            <a:endParaRPr lang="en-US"/>
          </a:p>
        </p:txBody>
      </p:sp>
      <p:sp>
        <p:nvSpPr>
          <p:cNvPr id="1050" name="Rectangle 26"/>
          <p:cNvSpPr>
            <a:spLocks noChangeArrowheads="1"/>
          </p:cNvSpPr>
          <p:nvPr/>
        </p:nvSpPr>
        <p:spPr bwMode="auto">
          <a:xfrm>
            <a:off x="193675" y="171450"/>
            <a:ext cx="8737600" cy="6545263"/>
          </a:xfrm>
          <a:prstGeom prst="rect">
            <a:avLst/>
          </a:prstGeom>
          <a:solidFill>
            <a:schemeClr val="bg1"/>
          </a:solidFill>
          <a:ln w="12700">
            <a:noFill/>
            <a:miter lim="800000"/>
            <a:headEnd type="none" w="sm" len="sm"/>
            <a:tailEnd type="none" w="sm" len="sm"/>
          </a:ln>
          <a:effectLst/>
        </p:spPr>
        <p:txBody>
          <a:bodyPr wrap="none" anchor="ctr"/>
          <a:lstStyle/>
          <a:p>
            <a:pPr>
              <a:defRPr/>
            </a:pPr>
            <a:endParaRPr lang="en-US"/>
          </a:p>
        </p:txBody>
      </p:sp>
      <p:sp>
        <p:nvSpPr>
          <p:cNvPr id="1028" name="Rectangle 28"/>
          <p:cNvSpPr>
            <a:spLocks noChangeArrowheads="1"/>
          </p:cNvSpPr>
          <p:nvPr/>
        </p:nvSpPr>
        <p:spPr bwMode="auto">
          <a:xfrm>
            <a:off x="185738" y="169863"/>
            <a:ext cx="8737600" cy="1123950"/>
          </a:xfrm>
          <a:prstGeom prst="rect">
            <a:avLst/>
          </a:prstGeom>
          <a:solidFill>
            <a:srgbClr val="000000"/>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pPr algn="ctr"/>
            <a:endParaRPr lang="en-GB">
              <a:effectLst/>
            </a:endParaRPr>
          </a:p>
        </p:txBody>
      </p:sp>
      <p:sp>
        <p:nvSpPr>
          <p:cNvPr id="1027" name="Rectangle 3"/>
          <p:cNvSpPr>
            <a:spLocks noGrp="1" noChangeArrowheads="1"/>
          </p:cNvSpPr>
          <p:nvPr>
            <p:ph type="body" idx="1"/>
          </p:nvPr>
        </p:nvSpPr>
        <p:spPr bwMode="auto">
          <a:xfrm>
            <a:off x="685800" y="1981200"/>
            <a:ext cx="8001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4967288" y="6459538"/>
            <a:ext cx="4022725" cy="222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effectLst/>
                <a:latin typeface="Arial Narrow" pitchFamily="34" charset="0"/>
              </a:defRPr>
            </a:lvl1pPr>
          </a:lstStyle>
          <a:p>
            <a:pPr>
              <a:defRPr/>
            </a:pPr>
            <a:fld id="{4C6C2D9E-5ED6-46F2-AB23-CB7CECC55A98}" type="datetime1">
              <a:rPr lang="en-US" smtClean="0"/>
              <a:t>5/12/2013</a:t>
            </a:fld>
            <a:endParaRPr lang="en-GB"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defRPr>
            </a:lvl1pPr>
          </a:lstStyle>
          <a:p>
            <a:pPr>
              <a:defRPr/>
            </a:pPr>
            <a:endParaRPr lang="en-GB"/>
          </a:p>
        </p:txBody>
      </p:sp>
      <p:sp>
        <p:nvSpPr>
          <p:cNvPr id="1026" name="Rectangle 2"/>
          <p:cNvSpPr>
            <a:spLocks noGrp="1" noChangeArrowheads="1"/>
          </p:cNvSpPr>
          <p:nvPr>
            <p:ph type="title"/>
          </p:nvPr>
        </p:nvSpPr>
        <p:spPr bwMode="auto">
          <a:xfrm>
            <a:off x="307975" y="204788"/>
            <a:ext cx="8453438"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60" name="Freeform 36"/>
          <p:cNvSpPr>
            <a:spLocks/>
          </p:cNvSpPr>
          <p:nvPr/>
        </p:nvSpPr>
        <p:spPr bwMode="auto">
          <a:xfrm>
            <a:off x="184150" y="869950"/>
            <a:ext cx="8739188" cy="439738"/>
          </a:xfrm>
          <a:custGeom>
            <a:avLst/>
            <a:gdLst/>
            <a:ahLst/>
            <a:cxnLst>
              <a:cxn ang="0">
                <a:pos x="0" y="275"/>
              </a:cxn>
              <a:cxn ang="0">
                <a:pos x="5505" y="277"/>
              </a:cxn>
              <a:cxn ang="0">
                <a:pos x="5505" y="86"/>
              </a:cxn>
              <a:cxn ang="0">
                <a:pos x="5205" y="108"/>
              </a:cxn>
              <a:cxn ang="0">
                <a:pos x="4847" y="141"/>
              </a:cxn>
              <a:cxn ang="0">
                <a:pos x="4421" y="75"/>
              </a:cxn>
              <a:cxn ang="0">
                <a:pos x="4134" y="126"/>
              </a:cxn>
              <a:cxn ang="0">
                <a:pos x="3781" y="100"/>
              </a:cxn>
              <a:cxn ang="0">
                <a:pos x="3297" y="83"/>
              </a:cxn>
              <a:cxn ang="0">
                <a:pos x="2871" y="115"/>
              </a:cxn>
              <a:cxn ang="0">
                <a:pos x="2603" y="119"/>
              </a:cxn>
              <a:cxn ang="0">
                <a:pos x="2217" y="93"/>
              </a:cxn>
              <a:cxn ang="0">
                <a:pos x="1841" y="129"/>
              </a:cxn>
              <a:cxn ang="0">
                <a:pos x="1649" y="161"/>
              </a:cxn>
              <a:cxn ang="0">
                <a:pos x="1300" y="93"/>
              </a:cxn>
              <a:cxn ang="0">
                <a:pos x="1004" y="86"/>
              </a:cxn>
              <a:cxn ang="0">
                <a:pos x="816" y="104"/>
              </a:cxn>
              <a:cxn ang="0">
                <a:pos x="650" y="158"/>
              </a:cxn>
              <a:cxn ang="0">
                <a:pos x="444" y="151"/>
              </a:cxn>
              <a:cxn ang="0">
                <a:pos x="350" y="100"/>
              </a:cxn>
              <a:cxn ang="0">
                <a:pos x="332" y="28"/>
              </a:cxn>
              <a:cxn ang="0">
                <a:pos x="292" y="0"/>
              </a:cxn>
              <a:cxn ang="0">
                <a:pos x="167" y="7"/>
              </a:cxn>
              <a:cxn ang="0">
                <a:pos x="117" y="25"/>
              </a:cxn>
              <a:cxn ang="0">
                <a:pos x="86" y="47"/>
              </a:cxn>
              <a:cxn ang="0">
                <a:pos x="0" y="84"/>
              </a:cxn>
              <a:cxn ang="0">
                <a:pos x="0" y="275"/>
              </a:cxn>
            </a:cxnLst>
            <a:rect l="0" t="0" r="r" b="b"/>
            <a:pathLst>
              <a:path w="5505" h="277">
                <a:moveTo>
                  <a:pt x="0" y="275"/>
                </a:moveTo>
                <a:lnTo>
                  <a:pt x="5505" y="277"/>
                </a:lnTo>
                <a:lnTo>
                  <a:pt x="5505" y="86"/>
                </a:lnTo>
                <a:lnTo>
                  <a:pt x="5205" y="108"/>
                </a:lnTo>
                <a:lnTo>
                  <a:pt x="4847" y="141"/>
                </a:lnTo>
                <a:lnTo>
                  <a:pt x="4421" y="75"/>
                </a:lnTo>
                <a:lnTo>
                  <a:pt x="4134" y="126"/>
                </a:lnTo>
                <a:lnTo>
                  <a:pt x="3781" y="100"/>
                </a:lnTo>
                <a:lnTo>
                  <a:pt x="3297" y="83"/>
                </a:lnTo>
                <a:lnTo>
                  <a:pt x="2871" y="115"/>
                </a:lnTo>
                <a:lnTo>
                  <a:pt x="2603" y="119"/>
                </a:lnTo>
                <a:lnTo>
                  <a:pt x="2217" y="93"/>
                </a:lnTo>
                <a:lnTo>
                  <a:pt x="1841" y="129"/>
                </a:lnTo>
                <a:lnTo>
                  <a:pt x="1649" y="161"/>
                </a:lnTo>
                <a:lnTo>
                  <a:pt x="1300" y="93"/>
                </a:lnTo>
                <a:lnTo>
                  <a:pt x="1004" y="86"/>
                </a:lnTo>
                <a:lnTo>
                  <a:pt x="816" y="104"/>
                </a:lnTo>
                <a:lnTo>
                  <a:pt x="650" y="158"/>
                </a:lnTo>
                <a:lnTo>
                  <a:pt x="444" y="151"/>
                </a:lnTo>
                <a:lnTo>
                  <a:pt x="350" y="100"/>
                </a:lnTo>
                <a:lnTo>
                  <a:pt x="332" y="28"/>
                </a:lnTo>
                <a:lnTo>
                  <a:pt x="292" y="0"/>
                </a:lnTo>
                <a:lnTo>
                  <a:pt x="167" y="7"/>
                </a:lnTo>
                <a:lnTo>
                  <a:pt x="117" y="25"/>
                </a:lnTo>
                <a:lnTo>
                  <a:pt x="86" y="47"/>
                </a:lnTo>
                <a:lnTo>
                  <a:pt x="0" y="84"/>
                </a:lnTo>
                <a:lnTo>
                  <a:pt x="0" y="275"/>
                </a:lnTo>
                <a:close/>
              </a:path>
            </a:pathLst>
          </a:custGeom>
          <a:gradFill rotWithShape="0">
            <a:gsLst>
              <a:gs pos="0">
                <a:srgbClr val="000000"/>
              </a:gs>
              <a:gs pos="20000">
                <a:srgbClr val="000040"/>
              </a:gs>
              <a:gs pos="50000">
                <a:srgbClr val="400040"/>
              </a:gs>
              <a:gs pos="75000">
                <a:srgbClr val="8F0040"/>
              </a:gs>
              <a:gs pos="89999">
                <a:srgbClr val="F27300"/>
              </a:gs>
              <a:gs pos="100000">
                <a:srgbClr val="FFBF00"/>
              </a:gs>
            </a:gsLst>
            <a:lin ang="5400000" scaled="1"/>
          </a:gradFill>
          <a:ln w="12700" cap="flat" cmpd="sng">
            <a:noFill/>
            <a:prstDash val="solid"/>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1060"/>
                                        </p:tgtEl>
                                        <p:attrNameLst>
                                          <p:attrName>style.visibility</p:attrName>
                                        </p:attrNameLst>
                                      </p:cBhvr>
                                      <p:to>
                                        <p:strVal val="visible"/>
                                      </p:to>
                                    </p:set>
                                    <p:animEffect transition="in" filter="wipe(down)">
                                      <p:cBhvr>
                                        <p:cTn id="12" dur="500"/>
                                        <p:tgtEl>
                                          <p:spTgt spid="10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7">
                                            <p:txEl>
                                              <p:pRg st="0" end="0"/>
                                            </p:txEl>
                                          </p:spTgt>
                                        </p:tgtEl>
                                        <p:attrNameLst>
                                          <p:attrName>style.visibility</p:attrName>
                                        </p:attrNameLst>
                                      </p:cBhvr>
                                      <p:to>
                                        <p:strVal val="visible"/>
                                      </p:to>
                                    </p:set>
                                    <p:animEffect transition="in" filter="dissolve">
                                      <p:cBhvr>
                                        <p:cTn id="17" dur="500"/>
                                        <p:tgtEl>
                                          <p:spTgt spid="1027">
                                            <p:txEl>
                                              <p:pRg st="0" end="0"/>
                                            </p:txEl>
                                          </p:spTgt>
                                        </p:tgtEl>
                                      </p:cBhvr>
                                    </p:animEffect>
                                  </p:childTnLst>
                                  <p:subTnLst>
                                    <p:animClr clrSpc="rgb" dir="cw">
                                      <p:cBhvr override="childStyle">
                                        <p:cTn dur="1" fill="hold" display="0" masterRel="nextClick" afterEffect="1"/>
                                        <p:tgtEl>
                                          <p:spTgt spid="1027">
                                            <p:txEl>
                                              <p:pRg st="0" end="0"/>
                                            </p:txEl>
                                          </p:spTgt>
                                        </p:tgtEl>
                                        <p:attrNameLst>
                                          <p:attrName>ppt_c</p:attrName>
                                        </p:attrNameLst>
                                      </p:cBhvr>
                                      <p:to>
                                        <a:schemeClr val="bg2"/>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7">
                                            <p:txEl>
                                              <p:pRg st="1" end="1"/>
                                            </p:txEl>
                                          </p:spTgt>
                                        </p:tgtEl>
                                        <p:attrNameLst>
                                          <p:attrName>style.visibility</p:attrName>
                                        </p:attrNameLst>
                                      </p:cBhvr>
                                      <p:to>
                                        <p:strVal val="visible"/>
                                      </p:to>
                                    </p:set>
                                    <p:animEffect transition="in" filter="dissolve">
                                      <p:cBhvr>
                                        <p:cTn id="22" dur="500"/>
                                        <p:tgtEl>
                                          <p:spTgt spid="1027">
                                            <p:txEl>
                                              <p:pRg st="1" end="1"/>
                                            </p:txEl>
                                          </p:spTgt>
                                        </p:tgtEl>
                                      </p:cBhvr>
                                    </p:animEffect>
                                  </p:childTnLst>
                                  <p:subTnLst>
                                    <p:animClr clrSpc="rgb" dir="cw">
                                      <p:cBhvr override="childStyle">
                                        <p:cTn dur="1" fill="hold" display="0" masterRel="nextClick" afterEffect="1"/>
                                        <p:tgtEl>
                                          <p:spTgt spid="1027">
                                            <p:txEl>
                                              <p:pRg st="1" end="1"/>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7">
                                            <p:txEl>
                                              <p:pRg st="2" end="2"/>
                                            </p:txEl>
                                          </p:spTgt>
                                        </p:tgtEl>
                                        <p:attrNameLst>
                                          <p:attrName>style.visibility</p:attrName>
                                        </p:attrNameLst>
                                      </p:cBhvr>
                                      <p:to>
                                        <p:strVal val="visible"/>
                                      </p:to>
                                    </p:set>
                                    <p:animEffect transition="in" filter="dissolve">
                                      <p:cBhvr>
                                        <p:cTn id="27" dur="500"/>
                                        <p:tgtEl>
                                          <p:spTgt spid="1027">
                                            <p:txEl>
                                              <p:pRg st="2" end="2"/>
                                            </p:txEl>
                                          </p:spTgt>
                                        </p:tgtEl>
                                      </p:cBhvr>
                                    </p:animEffect>
                                  </p:childTnLst>
                                  <p:subTnLst>
                                    <p:animClr clrSpc="rgb" dir="cw">
                                      <p:cBhvr override="childStyle">
                                        <p:cTn dur="1" fill="hold" display="0" masterRel="nextClick" afterEffect="1"/>
                                        <p:tgtEl>
                                          <p:spTgt spid="1027">
                                            <p:txEl>
                                              <p:pRg st="2" end="2"/>
                                            </p:txEl>
                                          </p:spTgt>
                                        </p:tgtEl>
                                        <p:attrNameLst>
                                          <p:attrName>ppt_c</p:attrName>
                                        </p:attrNameLst>
                                      </p:cBhvr>
                                      <p:to>
                                        <a:schemeClr val="bg2"/>
                                      </p:to>
                                    </p:animClr>
                                  </p:subTnLst>
                                </p:cTn>
                              </p:par>
                              <p:par>
                                <p:cTn id="28" presetID="9" presetClass="entr" presetSubtype="0" fill="hold" grpId="0" nodeType="withEffect">
                                  <p:stCondLst>
                                    <p:cond delay="0"/>
                                  </p:stCondLst>
                                  <p:childTnLst>
                                    <p:set>
                                      <p:cBhvr>
                                        <p:cTn id="29" dur="1" fill="hold">
                                          <p:stCondLst>
                                            <p:cond delay="0"/>
                                          </p:stCondLst>
                                        </p:cTn>
                                        <p:tgtEl>
                                          <p:spTgt spid="1027">
                                            <p:txEl>
                                              <p:pRg st="3" end="3"/>
                                            </p:txEl>
                                          </p:spTgt>
                                        </p:tgtEl>
                                        <p:attrNameLst>
                                          <p:attrName>style.visibility</p:attrName>
                                        </p:attrNameLst>
                                      </p:cBhvr>
                                      <p:to>
                                        <p:strVal val="visible"/>
                                      </p:to>
                                    </p:set>
                                    <p:animEffect transition="in" filter="dissolve">
                                      <p:cBhvr>
                                        <p:cTn id="30" dur="500"/>
                                        <p:tgtEl>
                                          <p:spTgt spid="1027">
                                            <p:txEl>
                                              <p:pRg st="3" end="3"/>
                                            </p:txEl>
                                          </p:spTgt>
                                        </p:tgtEl>
                                      </p:cBhvr>
                                    </p:animEffect>
                                  </p:childTnLst>
                                  <p:subTnLst>
                                    <p:animClr clrSpc="rgb" dir="cw">
                                      <p:cBhvr override="childStyle">
                                        <p:cTn dur="1" fill="hold" display="0" masterRel="nextClick" afterEffect="1"/>
                                        <p:tgtEl>
                                          <p:spTgt spid="1027">
                                            <p:txEl>
                                              <p:pRg st="3" end="3"/>
                                            </p:txEl>
                                          </p:spTgt>
                                        </p:tgtEl>
                                        <p:attrNameLst>
                                          <p:attrName>ppt_c</p:attrName>
                                        </p:attrNameLst>
                                      </p:cBhvr>
                                      <p:to>
                                        <a:schemeClr val="bg2"/>
                                      </p:to>
                                    </p:animClr>
                                  </p:subTnLst>
                                </p:cTn>
                              </p:par>
                              <p:par>
                                <p:cTn id="31" presetID="9" presetClass="entr" presetSubtype="0" fill="hold" grpId="0" nodeType="withEffect">
                                  <p:stCondLst>
                                    <p:cond delay="0"/>
                                  </p:stCondLst>
                                  <p:childTnLst>
                                    <p:set>
                                      <p:cBhvr>
                                        <p:cTn id="32" dur="1" fill="hold">
                                          <p:stCondLst>
                                            <p:cond delay="0"/>
                                          </p:stCondLst>
                                        </p:cTn>
                                        <p:tgtEl>
                                          <p:spTgt spid="1027">
                                            <p:txEl>
                                              <p:pRg st="4" end="4"/>
                                            </p:txEl>
                                          </p:spTgt>
                                        </p:tgtEl>
                                        <p:attrNameLst>
                                          <p:attrName>style.visibility</p:attrName>
                                        </p:attrNameLst>
                                      </p:cBhvr>
                                      <p:to>
                                        <p:strVal val="visible"/>
                                      </p:to>
                                    </p:set>
                                    <p:animEffect transition="in" filter="dissolve">
                                      <p:cBhvr>
                                        <p:cTn id="33" dur="500"/>
                                        <p:tgtEl>
                                          <p:spTgt spid="1027">
                                            <p:txEl>
                                              <p:pRg st="4" end="4"/>
                                            </p:txEl>
                                          </p:spTgt>
                                        </p:tgtEl>
                                      </p:cBhvr>
                                    </p:animEffect>
                                  </p:childTnLst>
                                  <p:subTnLst>
                                    <p:animClr clrSpc="rgb" dir="cw">
                                      <p:cBhvr override="childStyle">
                                        <p:cTn dur="1" fill="hold" display="0" masterRel="nextClick" afterEffect="1"/>
                                        <p:tgtEl>
                                          <p:spTgt spid="1027">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3" autoUpdateAnimBg="0">
        <p:tmplLst>
          <p:tmpl lvl="1">
            <p:tnLst>
              <p:par>
                <p:cTn presetID="9"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subTnLst>
                    <p:animClr clrSpc="rgb" dir="cw">
                      <p:cBhvr override="childStyle">
                        <p:cTn dur="1" fill="hold" display="0" masterRel="nextClick" afterEffect="1"/>
                        <p:tgtEl>
                          <p:spTgt spid="1027"/>
                        </p:tgtEl>
                        <p:attrNameLst>
                          <p:attrName>ppt_c</p:attrName>
                        </p:attrNameLst>
                      </p:cBhvr>
                      <p:to>
                        <a:schemeClr val="bg2"/>
                      </p:to>
                    </p:animClr>
                  </p:subTnLst>
                </p:cTn>
              </p:par>
            </p:tnLst>
          </p:tmpl>
          <p:tmpl lvl="2">
            <p:tnLst>
              <p:par>
                <p:cTn presetID="9"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subTnLst>
                    <p:animClr clrSpc="rgb" dir="cw">
                      <p:cBhvr override="childStyle">
                        <p:cTn dur="1" fill="hold" display="0" masterRel="nextClick" afterEffect="1"/>
                        <p:tgtEl>
                          <p:spTgt spid="1027"/>
                        </p:tgtEl>
                        <p:attrNameLst>
                          <p:attrName>ppt_c</p:attrName>
                        </p:attrNameLst>
                      </p:cBhvr>
                      <p:to>
                        <a:schemeClr val="bg2"/>
                      </p:to>
                    </p:animClr>
                  </p:subTnLst>
                </p:cTn>
              </p:par>
            </p:tnLst>
          </p:tmpl>
          <p:tmpl lvl="3">
            <p:tnLst>
              <p:par>
                <p:cTn presetID="9"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subTnLst>
                    <p:animClr clrSpc="rgb" dir="cw">
                      <p:cBhvr override="childStyle">
                        <p:cTn dur="1" fill="hold" display="0" masterRel="nextClick" afterEffect="1"/>
                        <p:tgtEl>
                          <p:spTgt spid="1027"/>
                        </p:tgtEl>
                        <p:attrNameLst>
                          <p:attrName>ppt_c</p:attrName>
                        </p:attrNameLst>
                      </p:cBhvr>
                      <p:to>
                        <a:schemeClr val="bg2"/>
                      </p:to>
                    </p:animClr>
                  </p:subTnLst>
                </p:cTn>
              </p:par>
            </p:tnLst>
          </p:tmpl>
          <p:tmpl lvl="4">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subTnLst>
                    <p:animClr clrSpc="rgb" dir="cw">
                      <p:cBhvr override="childStyle">
                        <p:cTn dur="1" fill="hold" display="0" masterRel="nextClick" afterEffect="1"/>
                        <p:tgtEl>
                          <p:spTgt spid="1027"/>
                        </p:tgtEl>
                        <p:attrNameLst>
                          <p:attrName>ppt_c</p:attrName>
                        </p:attrNameLst>
                      </p:cBhvr>
                      <p:to>
                        <a:schemeClr val="bg2"/>
                      </p:to>
                    </p:animClr>
                  </p:subTnLst>
                </p:cTn>
              </p:par>
            </p:tnLst>
          </p:tmpl>
          <p:tmpl lvl="5">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subTnLst>
                    <p:animClr clrSpc="rgb" dir="cw">
                      <p:cBhvr override="childStyle">
                        <p:cTn dur="1" fill="hold" display="0" masterRel="nextClick" afterEffect="1"/>
                        <p:tgtEl>
                          <p:spTgt spid="1027"/>
                        </p:tgtEl>
                        <p:attrNameLst>
                          <p:attrName>ppt_c</p:attrName>
                        </p:attrNameLst>
                      </p:cBhvr>
                      <p:to>
                        <a:schemeClr val="bg2"/>
                      </p:to>
                    </p:animClr>
                  </p:subTnLst>
                </p:cTn>
              </p:par>
            </p:tnLst>
          </p:tmpl>
        </p:tmplLst>
      </p:bldP>
      <p:bldP spid="1026" grpId="0" autoUpdateAnimBg="0"/>
      <p:bldP spid="1060" grpId="0" animBg="1"/>
    </p:bldLst>
  </p:timing>
  <p:hf hdr="0" ftr="0" dt="0"/>
  <p:txStyles>
    <p:titleStyle>
      <a:lvl1pPr algn="ctr" rtl="0" eaLnBrk="0" fontAlgn="base" hangingPunct="0">
        <a:spcBef>
          <a:spcPct val="0"/>
        </a:spcBef>
        <a:spcAft>
          <a:spcPct val="0"/>
        </a:spcAft>
        <a:defRPr sz="3600">
          <a:solidFill>
            <a:schemeClr val="bg1"/>
          </a:solidFill>
          <a:latin typeface="+mj-lt"/>
          <a:ea typeface="+mj-ea"/>
          <a:cs typeface="+mj-cs"/>
        </a:defRPr>
      </a:lvl1pPr>
      <a:lvl2pPr algn="ctr" rtl="0" eaLnBrk="0" fontAlgn="base" hangingPunct="0">
        <a:spcBef>
          <a:spcPct val="0"/>
        </a:spcBef>
        <a:spcAft>
          <a:spcPct val="0"/>
        </a:spcAft>
        <a:defRPr sz="3600">
          <a:solidFill>
            <a:schemeClr val="bg1"/>
          </a:solidFill>
          <a:latin typeface="Arial Black" pitchFamily="34" charset="0"/>
        </a:defRPr>
      </a:lvl2pPr>
      <a:lvl3pPr algn="ctr" rtl="0" eaLnBrk="0" fontAlgn="base" hangingPunct="0">
        <a:spcBef>
          <a:spcPct val="0"/>
        </a:spcBef>
        <a:spcAft>
          <a:spcPct val="0"/>
        </a:spcAft>
        <a:defRPr sz="3600">
          <a:solidFill>
            <a:schemeClr val="bg1"/>
          </a:solidFill>
          <a:latin typeface="Arial Black" pitchFamily="34" charset="0"/>
        </a:defRPr>
      </a:lvl3pPr>
      <a:lvl4pPr algn="ctr" rtl="0" eaLnBrk="0" fontAlgn="base" hangingPunct="0">
        <a:spcBef>
          <a:spcPct val="0"/>
        </a:spcBef>
        <a:spcAft>
          <a:spcPct val="0"/>
        </a:spcAft>
        <a:defRPr sz="3600">
          <a:solidFill>
            <a:schemeClr val="bg1"/>
          </a:solidFill>
          <a:latin typeface="Arial Black" pitchFamily="34" charset="0"/>
        </a:defRPr>
      </a:lvl4pPr>
      <a:lvl5pPr algn="ctr" rtl="0" eaLnBrk="0" fontAlgn="base" hangingPunct="0">
        <a:spcBef>
          <a:spcPct val="0"/>
        </a:spcBef>
        <a:spcAft>
          <a:spcPct val="0"/>
        </a:spcAft>
        <a:defRPr sz="3600">
          <a:solidFill>
            <a:schemeClr val="bg1"/>
          </a:solidFill>
          <a:latin typeface="Arial Black" pitchFamily="34" charset="0"/>
        </a:defRPr>
      </a:lvl5pPr>
      <a:lvl6pPr marL="457200" algn="ctr" rtl="0" eaLnBrk="0" fontAlgn="base" hangingPunct="0">
        <a:spcBef>
          <a:spcPct val="0"/>
        </a:spcBef>
        <a:spcAft>
          <a:spcPct val="0"/>
        </a:spcAft>
        <a:defRPr sz="3600">
          <a:solidFill>
            <a:schemeClr val="bg1"/>
          </a:solidFill>
          <a:latin typeface="Arial Black" pitchFamily="34" charset="0"/>
        </a:defRPr>
      </a:lvl6pPr>
      <a:lvl7pPr marL="914400" algn="ctr" rtl="0" eaLnBrk="0" fontAlgn="base" hangingPunct="0">
        <a:spcBef>
          <a:spcPct val="0"/>
        </a:spcBef>
        <a:spcAft>
          <a:spcPct val="0"/>
        </a:spcAft>
        <a:defRPr sz="3600">
          <a:solidFill>
            <a:schemeClr val="bg1"/>
          </a:solidFill>
          <a:latin typeface="Arial Black" pitchFamily="34" charset="0"/>
        </a:defRPr>
      </a:lvl7pPr>
      <a:lvl8pPr marL="1371600" algn="ctr" rtl="0" eaLnBrk="0" fontAlgn="base" hangingPunct="0">
        <a:spcBef>
          <a:spcPct val="0"/>
        </a:spcBef>
        <a:spcAft>
          <a:spcPct val="0"/>
        </a:spcAft>
        <a:defRPr sz="3600">
          <a:solidFill>
            <a:schemeClr val="bg1"/>
          </a:solidFill>
          <a:latin typeface="Arial Black" pitchFamily="34" charset="0"/>
        </a:defRPr>
      </a:lvl8pPr>
      <a:lvl9pPr marL="1828800" algn="ctr" rtl="0" eaLnBrk="0" fontAlgn="base" hangingPunct="0">
        <a:spcBef>
          <a:spcPct val="0"/>
        </a:spcBef>
        <a:spcAft>
          <a:spcPct val="0"/>
        </a:spcAft>
        <a:defRPr sz="36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3200">
          <a:solidFill>
            <a:srgbClr val="006699"/>
          </a:solidFill>
          <a:latin typeface="+mn-lt"/>
          <a:ea typeface="+mn-ea"/>
          <a:cs typeface="+mn-cs"/>
        </a:defRPr>
      </a:lvl1pPr>
      <a:lvl2pPr marL="742950" indent="-285750" algn="l" rtl="0" eaLnBrk="0" fontAlgn="base" hangingPunct="0">
        <a:spcBef>
          <a:spcPct val="20000"/>
        </a:spcBef>
        <a:spcAft>
          <a:spcPct val="0"/>
        </a:spcAft>
        <a:buChar char="–"/>
        <a:defRPr sz="2800">
          <a:solidFill>
            <a:srgbClr val="006699"/>
          </a:solidFill>
          <a:latin typeface="+mn-lt"/>
        </a:defRPr>
      </a:lvl2pPr>
      <a:lvl3pPr marL="1143000" indent="-228600" algn="l" rtl="0" eaLnBrk="0" fontAlgn="base" hangingPunct="0">
        <a:spcBef>
          <a:spcPct val="20000"/>
        </a:spcBef>
        <a:spcAft>
          <a:spcPct val="0"/>
        </a:spcAft>
        <a:buChar char="•"/>
        <a:defRPr sz="2400">
          <a:solidFill>
            <a:srgbClr val="006699"/>
          </a:solidFill>
          <a:latin typeface="+mn-lt"/>
        </a:defRPr>
      </a:lvl3pPr>
      <a:lvl4pPr marL="1600200" indent="-228600" algn="l" rtl="0" eaLnBrk="0" fontAlgn="base" hangingPunct="0">
        <a:spcBef>
          <a:spcPct val="20000"/>
        </a:spcBef>
        <a:spcAft>
          <a:spcPct val="0"/>
        </a:spcAft>
        <a:buChar char="–"/>
        <a:defRPr sz="2000">
          <a:solidFill>
            <a:srgbClr val="006699"/>
          </a:solidFill>
          <a:latin typeface="+mn-lt"/>
        </a:defRPr>
      </a:lvl4pPr>
      <a:lvl5pPr marL="2057400" indent="-228600" algn="l" rtl="0" eaLnBrk="0" fontAlgn="base" hangingPunct="0">
        <a:spcBef>
          <a:spcPct val="20000"/>
        </a:spcBef>
        <a:spcAft>
          <a:spcPct val="0"/>
        </a:spcAft>
        <a:buChar char="»"/>
        <a:defRPr sz="2000">
          <a:solidFill>
            <a:srgbClr val="006699"/>
          </a:solidFill>
          <a:latin typeface="+mn-lt"/>
        </a:defRPr>
      </a:lvl5pPr>
      <a:lvl6pPr marL="2514600" indent="-228600" algn="l" rtl="0" eaLnBrk="0" fontAlgn="base" hangingPunct="0">
        <a:spcBef>
          <a:spcPct val="20000"/>
        </a:spcBef>
        <a:spcAft>
          <a:spcPct val="0"/>
        </a:spcAft>
        <a:buChar char="»"/>
        <a:defRPr sz="2000">
          <a:solidFill>
            <a:srgbClr val="006699"/>
          </a:solidFill>
          <a:latin typeface="+mn-lt"/>
        </a:defRPr>
      </a:lvl6pPr>
      <a:lvl7pPr marL="2971800" indent="-228600" algn="l" rtl="0" eaLnBrk="0" fontAlgn="base" hangingPunct="0">
        <a:spcBef>
          <a:spcPct val="20000"/>
        </a:spcBef>
        <a:spcAft>
          <a:spcPct val="0"/>
        </a:spcAft>
        <a:buChar char="»"/>
        <a:defRPr sz="2000">
          <a:solidFill>
            <a:srgbClr val="006699"/>
          </a:solidFill>
          <a:latin typeface="+mn-lt"/>
        </a:defRPr>
      </a:lvl7pPr>
      <a:lvl8pPr marL="3429000" indent="-228600" algn="l" rtl="0" eaLnBrk="0" fontAlgn="base" hangingPunct="0">
        <a:spcBef>
          <a:spcPct val="20000"/>
        </a:spcBef>
        <a:spcAft>
          <a:spcPct val="0"/>
        </a:spcAft>
        <a:buChar char="»"/>
        <a:defRPr sz="2000">
          <a:solidFill>
            <a:srgbClr val="006699"/>
          </a:solidFill>
          <a:latin typeface="+mn-lt"/>
        </a:defRPr>
      </a:lvl8pPr>
      <a:lvl9pPr marL="3886200" indent="-228600" algn="l" rtl="0" eaLnBrk="0" fontAlgn="base" hangingPunct="0">
        <a:spcBef>
          <a:spcPct val="20000"/>
        </a:spcBef>
        <a:spcAft>
          <a:spcPct val="0"/>
        </a:spcAft>
        <a:buChar char="»"/>
        <a:defRPr sz="2000">
          <a:solidFill>
            <a:srgbClr val="0066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Decision Matrix</a:t>
            </a:r>
            <a:endParaRPr lang="en-US" dirty="0">
              <a:solidFill>
                <a:srgbClr val="FF00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37292401"/>
      </p:ext>
    </p:extLst>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sz="3200" dirty="0" smtClean="0"/>
              <a:t>Pugh’s Concept Evolution Method</a:t>
            </a:r>
            <a:endParaRPr lang="en-US" sz="3200" dirty="0" smtClean="0"/>
          </a:p>
        </p:txBody>
      </p:sp>
      <p:sp>
        <p:nvSpPr>
          <p:cNvPr id="2" name="Slide Number Placeholder 1"/>
          <p:cNvSpPr>
            <a:spLocks noGrp="1"/>
          </p:cNvSpPr>
          <p:nvPr>
            <p:ph type="sldNum" sz="quarter" idx="3"/>
          </p:nvPr>
        </p:nvSpPr>
        <p:spPr/>
        <p:txBody>
          <a:bodyPr/>
          <a:lstStyle/>
          <a:p>
            <a:pPr>
              <a:defRPr/>
            </a:pPr>
            <a:fld id="{CD81D9BE-A588-4BBB-9EEC-5F593E5915B2}" type="slidenum">
              <a:rPr lang="en-GB" smtClean="0"/>
              <a:pPr>
                <a:defRPr/>
              </a:pPr>
              <a:t>10</a:t>
            </a:fld>
            <a:endParaRPr lang="en-GB"/>
          </a:p>
        </p:txBody>
      </p:sp>
      <p:pic>
        <p:nvPicPr>
          <p:cNvPr id="6" name="Picture 2" descr="convergence matri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13" y="1925638"/>
            <a:ext cx="832802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541338" y="1314450"/>
            <a:ext cx="8191500" cy="708025"/>
          </a:xfrm>
          <a:prstGeom prst="rect">
            <a:avLst/>
          </a:prstGeom>
        </p:spPr>
        <p:txBody>
          <a:bodyPr>
            <a:spAutoFit/>
          </a:bodyPr>
          <a:lstStyle/>
          <a:p>
            <a:pPr algn="just">
              <a:spcBef>
                <a:spcPct val="20000"/>
              </a:spcBef>
              <a:defRPr/>
            </a:pPr>
            <a:r>
              <a:rPr lang="en-GB" dirty="0">
                <a:solidFill>
                  <a:srgbClr val="006699"/>
                </a:solidFill>
                <a:effectLst/>
                <a:latin typeface="+mn-lt"/>
              </a:rPr>
              <a:t>Aimed at selecting a solution concept, based on multiple evaluation criteria and to combine good features to develop a better concept.</a:t>
            </a:r>
          </a:p>
        </p:txBody>
      </p:sp>
    </p:spTree>
    <p:extLst>
      <p:ext uri="{BB962C8B-B14F-4D97-AF65-F5344CB8AC3E}">
        <p14:creationId xmlns:p14="http://schemas.microsoft.com/office/powerpoint/2010/main" val="3839644497"/>
      </p:ext>
    </p:extLst>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r>
              <a:rPr lang="en-GB" smtClean="0"/>
              <a:t>Representing Each Stage</a:t>
            </a:r>
          </a:p>
        </p:txBody>
      </p:sp>
      <p:sp>
        <p:nvSpPr>
          <p:cNvPr id="289795" name="Rectangle 3"/>
          <p:cNvSpPr>
            <a:spLocks noChangeArrowheads="1"/>
          </p:cNvSpPr>
          <p:nvPr/>
        </p:nvSpPr>
        <p:spPr bwMode="auto">
          <a:xfrm>
            <a:off x="679450" y="1466850"/>
            <a:ext cx="7859713" cy="5051425"/>
          </a:xfrm>
          <a:prstGeom prst="rect">
            <a:avLst/>
          </a:prstGeom>
          <a:solidFill>
            <a:srgbClr val="CCCDD0"/>
          </a:solidFill>
          <a:ln w="9525">
            <a:noFill/>
            <a:miter lim="800000"/>
            <a:headEnd/>
            <a:tailEnd/>
          </a:ln>
        </p:spPr>
        <p:txBody>
          <a:bodyPr/>
          <a:lstStyle/>
          <a:p>
            <a:pPr>
              <a:defRPr/>
            </a:pPr>
            <a:endParaRPr lang="en-US"/>
          </a:p>
        </p:txBody>
      </p:sp>
      <p:sp>
        <p:nvSpPr>
          <p:cNvPr id="289796" name="Rectangle 4"/>
          <p:cNvSpPr>
            <a:spLocks noChangeArrowheads="1"/>
          </p:cNvSpPr>
          <p:nvPr/>
        </p:nvSpPr>
        <p:spPr bwMode="auto">
          <a:xfrm>
            <a:off x="679450" y="1466850"/>
            <a:ext cx="7859713" cy="5051425"/>
          </a:xfrm>
          <a:prstGeom prst="rect">
            <a:avLst/>
          </a:prstGeom>
          <a:noFill/>
          <a:ln w="3175">
            <a:solidFill>
              <a:srgbClr val="1F1A17"/>
            </a:solidFill>
            <a:miter lim="800000"/>
            <a:headEnd/>
            <a:tailEnd/>
          </a:ln>
        </p:spPr>
        <p:txBody>
          <a:bodyPr/>
          <a:lstStyle/>
          <a:p>
            <a:pPr>
              <a:defRPr/>
            </a:pPr>
            <a:endParaRPr lang="en-US"/>
          </a:p>
        </p:txBody>
      </p:sp>
      <p:grpSp>
        <p:nvGrpSpPr>
          <p:cNvPr id="2" name="Group 5"/>
          <p:cNvGrpSpPr>
            <a:grpSpLocks/>
          </p:cNvGrpSpPr>
          <p:nvPr/>
        </p:nvGrpSpPr>
        <p:grpSpPr bwMode="auto">
          <a:xfrm>
            <a:off x="4394200" y="3841750"/>
            <a:ext cx="1119188" cy="301625"/>
            <a:chOff x="2768" y="2420"/>
            <a:chExt cx="705" cy="190"/>
          </a:xfrm>
        </p:grpSpPr>
        <p:pic>
          <p:nvPicPr>
            <p:cNvPr id="1052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8" y="2432"/>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799" name="Rectangle 7"/>
            <p:cNvSpPr>
              <a:spLocks noChangeArrowheads="1"/>
            </p:cNvSpPr>
            <p:nvPr/>
          </p:nvSpPr>
          <p:spPr bwMode="auto">
            <a:xfrm>
              <a:off x="2770" y="2425"/>
              <a:ext cx="682" cy="150"/>
            </a:xfrm>
            <a:prstGeom prst="rect">
              <a:avLst/>
            </a:prstGeom>
            <a:solidFill>
              <a:srgbClr val="FFFFFF"/>
            </a:solidFill>
            <a:ln w="9525">
              <a:noFill/>
              <a:miter lim="800000"/>
              <a:headEnd/>
              <a:tailEnd/>
            </a:ln>
          </p:spPr>
          <p:txBody>
            <a:bodyPr/>
            <a:lstStyle/>
            <a:p>
              <a:pPr>
                <a:defRPr/>
              </a:pPr>
              <a:endParaRPr lang="en-US"/>
            </a:p>
          </p:txBody>
        </p:sp>
        <p:sp>
          <p:nvSpPr>
            <p:cNvPr id="289800" name="Rectangle 8"/>
            <p:cNvSpPr>
              <a:spLocks noChangeArrowheads="1"/>
            </p:cNvSpPr>
            <p:nvPr/>
          </p:nvSpPr>
          <p:spPr bwMode="auto">
            <a:xfrm>
              <a:off x="2770" y="2425"/>
              <a:ext cx="682" cy="150"/>
            </a:xfrm>
            <a:prstGeom prst="rect">
              <a:avLst/>
            </a:prstGeom>
            <a:noFill/>
            <a:ln w="3175">
              <a:solidFill>
                <a:srgbClr val="1F1A17"/>
              </a:solidFill>
              <a:miter lim="800000"/>
              <a:headEnd/>
              <a:tailEnd/>
            </a:ln>
          </p:spPr>
          <p:txBody>
            <a:bodyPr/>
            <a:lstStyle/>
            <a:p>
              <a:pPr>
                <a:defRPr/>
              </a:pPr>
              <a:endParaRPr lang="en-US"/>
            </a:p>
          </p:txBody>
        </p:sp>
        <p:sp>
          <p:nvSpPr>
            <p:cNvPr id="289801" name="Rectangle 9"/>
            <p:cNvSpPr>
              <a:spLocks noChangeArrowheads="1"/>
            </p:cNvSpPr>
            <p:nvPr/>
          </p:nvSpPr>
          <p:spPr bwMode="auto">
            <a:xfrm>
              <a:off x="2876" y="2420"/>
              <a:ext cx="569"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Subsystem 2</a:t>
              </a:r>
              <a:endParaRPr lang="en-GB">
                <a:effectLst>
                  <a:outerShdw blurRad="38100" dist="38100" dir="2700000" algn="tl">
                    <a:srgbClr val="C0C0C0"/>
                  </a:outerShdw>
                </a:effectLst>
              </a:endParaRPr>
            </a:p>
          </p:txBody>
        </p:sp>
      </p:grpSp>
      <p:grpSp>
        <p:nvGrpSpPr>
          <p:cNvPr id="3" name="Group 10"/>
          <p:cNvGrpSpPr>
            <a:grpSpLocks/>
          </p:cNvGrpSpPr>
          <p:nvPr/>
        </p:nvGrpSpPr>
        <p:grpSpPr bwMode="auto">
          <a:xfrm>
            <a:off x="4394200" y="2738438"/>
            <a:ext cx="1119188" cy="296862"/>
            <a:chOff x="2768" y="1725"/>
            <a:chExt cx="705" cy="187"/>
          </a:xfrm>
        </p:grpSpPr>
        <p:pic>
          <p:nvPicPr>
            <p:cNvPr id="10523"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8" y="1734"/>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804" name="Rectangle 12"/>
            <p:cNvSpPr>
              <a:spLocks noChangeArrowheads="1"/>
            </p:cNvSpPr>
            <p:nvPr/>
          </p:nvSpPr>
          <p:spPr bwMode="auto">
            <a:xfrm>
              <a:off x="2770" y="1725"/>
              <a:ext cx="682" cy="152"/>
            </a:xfrm>
            <a:prstGeom prst="rect">
              <a:avLst/>
            </a:prstGeom>
            <a:solidFill>
              <a:srgbClr val="FFFFFF"/>
            </a:solidFill>
            <a:ln w="9525">
              <a:noFill/>
              <a:miter lim="800000"/>
              <a:headEnd/>
              <a:tailEnd/>
            </a:ln>
          </p:spPr>
          <p:txBody>
            <a:bodyPr/>
            <a:lstStyle/>
            <a:p>
              <a:pPr>
                <a:defRPr/>
              </a:pPr>
              <a:endParaRPr lang="en-US"/>
            </a:p>
          </p:txBody>
        </p:sp>
        <p:sp>
          <p:nvSpPr>
            <p:cNvPr id="289805" name="Rectangle 13"/>
            <p:cNvSpPr>
              <a:spLocks noChangeArrowheads="1"/>
            </p:cNvSpPr>
            <p:nvPr/>
          </p:nvSpPr>
          <p:spPr bwMode="auto">
            <a:xfrm>
              <a:off x="2770" y="1725"/>
              <a:ext cx="682" cy="152"/>
            </a:xfrm>
            <a:prstGeom prst="rect">
              <a:avLst/>
            </a:prstGeom>
            <a:noFill/>
            <a:ln w="3175">
              <a:solidFill>
                <a:srgbClr val="1F1A17"/>
              </a:solidFill>
              <a:miter lim="800000"/>
              <a:headEnd/>
              <a:tailEnd/>
            </a:ln>
          </p:spPr>
          <p:txBody>
            <a:bodyPr/>
            <a:lstStyle/>
            <a:p>
              <a:pPr>
                <a:defRPr/>
              </a:pPr>
              <a:endParaRPr lang="en-US"/>
            </a:p>
          </p:txBody>
        </p:sp>
      </p:grpSp>
      <p:sp>
        <p:nvSpPr>
          <p:cNvPr id="289806" name="Rectangle 14"/>
          <p:cNvSpPr>
            <a:spLocks noChangeArrowheads="1"/>
          </p:cNvSpPr>
          <p:nvPr/>
        </p:nvSpPr>
        <p:spPr bwMode="auto">
          <a:xfrm>
            <a:off x="4576763" y="2733675"/>
            <a:ext cx="903287" cy="228600"/>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Subsystem 1</a:t>
            </a:r>
            <a:endParaRPr lang="en-GB">
              <a:effectLst>
                <a:outerShdw blurRad="38100" dist="38100" dir="2700000" algn="tl">
                  <a:srgbClr val="C0C0C0"/>
                </a:outerShdw>
              </a:effectLst>
            </a:endParaRPr>
          </a:p>
        </p:txBody>
      </p:sp>
      <p:grpSp>
        <p:nvGrpSpPr>
          <p:cNvPr id="4" name="Group 15"/>
          <p:cNvGrpSpPr>
            <a:grpSpLocks/>
          </p:cNvGrpSpPr>
          <p:nvPr/>
        </p:nvGrpSpPr>
        <p:grpSpPr bwMode="auto">
          <a:xfrm>
            <a:off x="2687638" y="3032125"/>
            <a:ext cx="1119187" cy="296863"/>
            <a:chOff x="1693" y="1910"/>
            <a:chExt cx="705" cy="187"/>
          </a:xfrm>
        </p:grpSpPr>
        <p:pic>
          <p:nvPicPr>
            <p:cNvPr id="10520"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3" y="1919"/>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809" name="Rectangle 17"/>
            <p:cNvSpPr>
              <a:spLocks noChangeArrowheads="1"/>
            </p:cNvSpPr>
            <p:nvPr/>
          </p:nvSpPr>
          <p:spPr bwMode="auto">
            <a:xfrm>
              <a:off x="1695" y="1910"/>
              <a:ext cx="679" cy="152"/>
            </a:xfrm>
            <a:prstGeom prst="rect">
              <a:avLst/>
            </a:prstGeom>
            <a:solidFill>
              <a:srgbClr val="FFFFFF"/>
            </a:solidFill>
            <a:ln w="9525">
              <a:noFill/>
              <a:miter lim="800000"/>
              <a:headEnd/>
              <a:tailEnd/>
            </a:ln>
          </p:spPr>
          <p:txBody>
            <a:bodyPr/>
            <a:lstStyle/>
            <a:p>
              <a:pPr>
                <a:defRPr/>
              </a:pPr>
              <a:endParaRPr lang="en-US"/>
            </a:p>
          </p:txBody>
        </p:sp>
        <p:sp>
          <p:nvSpPr>
            <p:cNvPr id="289810" name="Rectangle 18"/>
            <p:cNvSpPr>
              <a:spLocks noChangeArrowheads="1"/>
            </p:cNvSpPr>
            <p:nvPr/>
          </p:nvSpPr>
          <p:spPr bwMode="auto">
            <a:xfrm>
              <a:off x="1695" y="1910"/>
              <a:ext cx="679" cy="152"/>
            </a:xfrm>
            <a:prstGeom prst="rect">
              <a:avLst/>
            </a:prstGeom>
            <a:noFill/>
            <a:ln w="3175">
              <a:solidFill>
                <a:srgbClr val="1F1A17"/>
              </a:solidFill>
              <a:miter lim="800000"/>
              <a:headEnd/>
              <a:tailEnd/>
            </a:ln>
          </p:spPr>
          <p:txBody>
            <a:bodyPr/>
            <a:lstStyle/>
            <a:p>
              <a:pPr>
                <a:defRPr/>
              </a:pPr>
              <a:endParaRPr lang="en-US"/>
            </a:p>
          </p:txBody>
        </p:sp>
      </p:grpSp>
      <p:grpSp>
        <p:nvGrpSpPr>
          <p:cNvPr id="5" name="Group 19"/>
          <p:cNvGrpSpPr>
            <a:grpSpLocks/>
          </p:cNvGrpSpPr>
          <p:nvPr/>
        </p:nvGrpSpPr>
        <p:grpSpPr bwMode="auto">
          <a:xfrm>
            <a:off x="2687638" y="2495550"/>
            <a:ext cx="1119187" cy="293688"/>
            <a:chOff x="1693" y="1572"/>
            <a:chExt cx="705" cy="185"/>
          </a:xfrm>
        </p:grpSpPr>
        <p:pic>
          <p:nvPicPr>
            <p:cNvPr id="10517"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3" y="1579"/>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813" name="Rectangle 21"/>
            <p:cNvSpPr>
              <a:spLocks noChangeArrowheads="1"/>
            </p:cNvSpPr>
            <p:nvPr/>
          </p:nvSpPr>
          <p:spPr bwMode="auto">
            <a:xfrm>
              <a:off x="1695" y="1572"/>
              <a:ext cx="679" cy="153"/>
            </a:xfrm>
            <a:prstGeom prst="rect">
              <a:avLst/>
            </a:prstGeom>
            <a:solidFill>
              <a:srgbClr val="FFFFFF"/>
            </a:solidFill>
            <a:ln w="9525">
              <a:noFill/>
              <a:miter lim="800000"/>
              <a:headEnd/>
              <a:tailEnd/>
            </a:ln>
          </p:spPr>
          <p:txBody>
            <a:bodyPr/>
            <a:lstStyle/>
            <a:p>
              <a:pPr>
                <a:defRPr/>
              </a:pPr>
              <a:endParaRPr lang="en-US"/>
            </a:p>
          </p:txBody>
        </p:sp>
        <p:sp>
          <p:nvSpPr>
            <p:cNvPr id="289814" name="Rectangle 22"/>
            <p:cNvSpPr>
              <a:spLocks noChangeArrowheads="1"/>
            </p:cNvSpPr>
            <p:nvPr/>
          </p:nvSpPr>
          <p:spPr bwMode="auto">
            <a:xfrm>
              <a:off x="1695" y="1572"/>
              <a:ext cx="679" cy="153"/>
            </a:xfrm>
            <a:prstGeom prst="rect">
              <a:avLst/>
            </a:prstGeom>
            <a:noFill/>
            <a:ln w="3175">
              <a:solidFill>
                <a:srgbClr val="1F1A17"/>
              </a:solidFill>
              <a:miter lim="800000"/>
              <a:headEnd/>
              <a:tailEnd/>
            </a:ln>
          </p:spPr>
          <p:txBody>
            <a:bodyPr/>
            <a:lstStyle/>
            <a:p>
              <a:pPr>
                <a:defRPr/>
              </a:pPr>
              <a:endParaRPr lang="en-US"/>
            </a:p>
          </p:txBody>
        </p:sp>
      </p:grpSp>
      <p:sp>
        <p:nvSpPr>
          <p:cNvPr id="289815" name="Rectangle 23"/>
          <p:cNvSpPr>
            <a:spLocks noChangeArrowheads="1"/>
          </p:cNvSpPr>
          <p:nvPr/>
        </p:nvSpPr>
        <p:spPr bwMode="auto">
          <a:xfrm>
            <a:off x="2949575" y="2506663"/>
            <a:ext cx="730250" cy="228600"/>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Function 1</a:t>
            </a:r>
            <a:endParaRPr lang="en-GB">
              <a:effectLst>
                <a:outerShdw blurRad="38100" dist="38100" dir="2700000" algn="tl">
                  <a:srgbClr val="C0C0C0"/>
                </a:outerShdw>
              </a:effectLst>
            </a:endParaRPr>
          </a:p>
        </p:txBody>
      </p:sp>
      <p:grpSp>
        <p:nvGrpSpPr>
          <p:cNvPr id="6" name="Group 24"/>
          <p:cNvGrpSpPr>
            <a:grpSpLocks/>
          </p:cNvGrpSpPr>
          <p:nvPr/>
        </p:nvGrpSpPr>
        <p:grpSpPr bwMode="auto">
          <a:xfrm>
            <a:off x="968375" y="2763838"/>
            <a:ext cx="1119188" cy="293687"/>
            <a:chOff x="610" y="1741"/>
            <a:chExt cx="705" cy="185"/>
          </a:xfrm>
        </p:grpSpPr>
        <p:sp>
          <p:nvSpPr>
            <p:cNvPr id="289817" name="Rectangle 25"/>
            <p:cNvSpPr>
              <a:spLocks noChangeArrowheads="1"/>
            </p:cNvSpPr>
            <p:nvPr/>
          </p:nvSpPr>
          <p:spPr bwMode="auto">
            <a:xfrm>
              <a:off x="613" y="1741"/>
              <a:ext cx="681" cy="152"/>
            </a:xfrm>
            <a:prstGeom prst="rect">
              <a:avLst/>
            </a:prstGeom>
            <a:noFill/>
            <a:ln w="3175">
              <a:solidFill>
                <a:srgbClr val="1F1A17"/>
              </a:solidFill>
              <a:miter lim="800000"/>
              <a:headEnd/>
              <a:tailEnd/>
            </a:ln>
          </p:spPr>
          <p:txBody>
            <a:bodyPr/>
            <a:lstStyle/>
            <a:p>
              <a:pPr>
                <a:defRPr/>
              </a:pPr>
              <a:endParaRPr lang="en-US"/>
            </a:p>
          </p:txBody>
        </p:sp>
        <p:grpSp>
          <p:nvGrpSpPr>
            <p:cNvPr id="10514" name="Group 26"/>
            <p:cNvGrpSpPr>
              <a:grpSpLocks/>
            </p:cNvGrpSpPr>
            <p:nvPr/>
          </p:nvGrpSpPr>
          <p:grpSpPr bwMode="auto">
            <a:xfrm>
              <a:off x="610" y="1741"/>
              <a:ext cx="705" cy="185"/>
              <a:chOff x="610" y="1741"/>
              <a:chExt cx="705" cy="185"/>
            </a:xfrm>
          </p:grpSpPr>
          <p:pic>
            <p:nvPicPr>
              <p:cNvPr id="10515"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 y="1748"/>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820" name="Rectangle 28"/>
              <p:cNvSpPr>
                <a:spLocks noChangeArrowheads="1"/>
              </p:cNvSpPr>
              <p:nvPr/>
            </p:nvSpPr>
            <p:spPr bwMode="auto">
              <a:xfrm>
                <a:off x="613" y="1741"/>
                <a:ext cx="681" cy="152"/>
              </a:xfrm>
              <a:prstGeom prst="rect">
                <a:avLst/>
              </a:prstGeom>
              <a:solidFill>
                <a:srgbClr val="FFFFFF"/>
              </a:solidFill>
              <a:ln w="9525">
                <a:noFill/>
                <a:miter lim="800000"/>
                <a:headEnd/>
                <a:tailEnd/>
              </a:ln>
            </p:spPr>
            <p:txBody>
              <a:bodyPr/>
              <a:lstStyle/>
              <a:p>
                <a:pPr>
                  <a:defRPr/>
                </a:pPr>
                <a:endParaRPr lang="en-US"/>
              </a:p>
            </p:txBody>
          </p:sp>
        </p:grpSp>
      </p:grpSp>
      <p:sp>
        <p:nvSpPr>
          <p:cNvPr id="289821" name="Rectangle 29"/>
          <p:cNvSpPr>
            <a:spLocks noChangeArrowheads="1"/>
          </p:cNvSpPr>
          <p:nvPr/>
        </p:nvSpPr>
        <p:spPr bwMode="auto">
          <a:xfrm>
            <a:off x="1017588" y="2757488"/>
            <a:ext cx="1027112" cy="228600"/>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Requirement 1</a:t>
            </a:r>
            <a:endParaRPr lang="en-GB">
              <a:effectLst>
                <a:outerShdw blurRad="38100" dist="38100" dir="2700000" algn="tl">
                  <a:srgbClr val="C0C0C0"/>
                </a:outerShdw>
              </a:effectLst>
            </a:endParaRPr>
          </a:p>
        </p:txBody>
      </p:sp>
      <p:grpSp>
        <p:nvGrpSpPr>
          <p:cNvPr id="8" name="Group 30"/>
          <p:cNvGrpSpPr>
            <a:grpSpLocks/>
          </p:cNvGrpSpPr>
          <p:nvPr/>
        </p:nvGrpSpPr>
        <p:grpSpPr bwMode="auto">
          <a:xfrm>
            <a:off x="968375" y="3478213"/>
            <a:ext cx="1119188" cy="300037"/>
            <a:chOff x="610" y="2191"/>
            <a:chExt cx="705" cy="189"/>
          </a:xfrm>
        </p:grpSpPr>
        <p:pic>
          <p:nvPicPr>
            <p:cNvPr id="10509"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 y="2202"/>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824" name="Rectangle 32"/>
            <p:cNvSpPr>
              <a:spLocks noChangeArrowheads="1"/>
            </p:cNvSpPr>
            <p:nvPr/>
          </p:nvSpPr>
          <p:spPr bwMode="auto">
            <a:xfrm>
              <a:off x="613" y="2195"/>
              <a:ext cx="681" cy="153"/>
            </a:xfrm>
            <a:prstGeom prst="rect">
              <a:avLst/>
            </a:prstGeom>
            <a:solidFill>
              <a:srgbClr val="FFFFFF"/>
            </a:solidFill>
            <a:ln w="9525">
              <a:noFill/>
              <a:miter lim="800000"/>
              <a:headEnd/>
              <a:tailEnd/>
            </a:ln>
          </p:spPr>
          <p:txBody>
            <a:bodyPr/>
            <a:lstStyle/>
            <a:p>
              <a:pPr>
                <a:defRPr/>
              </a:pPr>
              <a:endParaRPr lang="en-US"/>
            </a:p>
          </p:txBody>
        </p:sp>
        <p:sp>
          <p:nvSpPr>
            <p:cNvPr id="289825" name="Rectangle 33"/>
            <p:cNvSpPr>
              <a:spLocks noChangeArrowheads="1"/>
            </p:cNvSpPr>
            <p:nvPr/>
          </p:nvSpPr>
          <p:spPr bwMode="auto">
            <a:xfrm>
              <a:off x="613" y="2195"/>
              <a:ext cx="681" cy="153"/>
            </a:xfrm>
            <a:prstGeom prst="rect">
              <a:avLst/>
            </a:prstGeom>
            <a:noFill/>
            <a:ln w="3175">
              <a:solidFill>
                <a:srgbClr val="1F1A17"/>
              </a:solidFill>
              <a:miter lim="800000"/>
              <a:headEnd/>
              <a:tailEnd/>
            </a:ln>
          </p:spPr>
          <p:txBody>
            <a:bodyPr/>
            <a:lstStyle/>
            <a:p>
              <a:pPr>
                <a:defRPr/>
              </a:pPr>
              <a:endParaRPr lang="en-US"/>
            </a:p>
          </p:txBody>
        </p:sp>
        <p:sp>
          <p:nvSpPr>
            <p:cNvPr id="289826" name="Rectangle 34"/>
            <p:cNvSpPr>
              <a:spLocks noChangeArrowheads="1"/>
            </p:cNvSpPr>
            <p:nvPr/>
          </p:nvSpPr>
          <p:spPr bwMode="auto">
            <a:xfrm>
              <a:off x="643" y="2191"/>
              <a:ext cx="647"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Requirement 2</a:t>
              </a:r>
              <a:endParaRPr lang="en-GB">
                <a:effectLst>
                  <a:outerShdw blurRad="38100" dist="38100" dir="2700000" algn="tl">
                    <a:srgbClr val="C0C0C0"/>
                  </a:outerShdw>
                </a:effectLst>
              </a:endParaRPr>
            </a:p>
          </p:txBody>
        </p:sp>
      </p:grpSp>
      <p:grpSp>
        <p:nvGrpSpPr>
          <p:cNvPr id="9" name="Group 35"/>
          <p:cNvGrpSpPr>
            <a:grpSpLocks/>
          </p:cNvGrpSpPr>
          <p:nvPr/>
        </p:nvGrpSpPr>
        <p:grpSpPr bwMode="auto">
          <a:xfrm>
            <a:off x="968375" y="4135438"/>
            <a:ext cx="1119188" cy="301625"/>
            <a:chOff x="610" y="2605"/>
            <a:chExt cx="705" cy="190"/>
          </a:xfrm>
        </p:grpSpPr>
        <p:pic>
          <p:nvPicPr>
            <p:cNvPr id="10505"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 y="2617"/>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829" name="Rectangle 37"/>
            <p:cNvSpPr>
              <a:spLocks noChangeArrowheads="1"/>
            </p:cNvSpPr>
            <p:nvPr/>
          </p:nvSpPr>
          <p:spPr bwMode="auto">
            <a:xfrm>
              <a:off x="613" y="2608"/>
              <a:ext cx="681" cy="152"/>
            </a:xfrm>
            <a:prstGeom prst="rect">
              <a:avLst/>
            </a:prstGeom>
            <a:solidFill>
              <a:srgbClr val="FFFFFF"/>
            </a:solidFill>
            <a:ln w="9525">
              <a:noFill/>
              <a:miter lim="800000"/>
              <a:headEnd/>
              <a:tailEnd/>
            </a:ln>
          </p:spPr>
          <p:txBody>
            <a:bodyPr/>
            <a:lstStyle/>
            <a:p>
              <a:pPr>
                <a:defRPr/>
              </a:pPr>
              <a:endParaRPr lang="en-US"/>
            </a:p>
          </p:txBody>
        </p:sp>
        <p:sp>
          <p:nvSpPr>
            <p:cNvPr id="289830" name="Rectangle 38"/>
            <p:cNvSpPr>
              <a:spLocks noChangeArrowheads="1"/>
            </p:cNvSpPr>
            <p:nvPr/>
          </p:nvSpPr>
          <p:spPr bwMode="auto">
            <a:xfrm>
              <a:off x="613" y="2608"/>
              <a:ext cx="681" cy="152"/>
            </a:xfrm>
            <a:prstGeom prst="rect">
              <a:avLst/>
            </a:prstGeom>
            <a:noFill/>
            <a:ln w="3175">
              <a:solidFill>
                <a:srgbClr val="1F1A17"/>
              </a:solidFill>
              <a:miter lim="800000"/>
              <a:headEnd/>
              <a:tailEnd/>
            </a:ln>
          </p:spPr>
          <p:txBody>
            <a:bodyPr/>
            <a:lstStyle/>
            <a:p>
              <a:pPr>
                <a:defRPr/>
              </a:pPr>
              <a:endParaRPr lang="en-US"/>
            </a:p>
          </p:txBody>
        </p:sp>
        <p:sp>
          <p:nvSpPr>
            <p:cNvPr id="289831" name="Rectangle 39"/>
            <p:cNvSpPr>
              <a:spLocks noChangeArrowheads="1"/>
            </p:cNvSpPr>
            <p:nvPr/>
          </p:nvSpPr>
          <p:spPr bwMode="auto">
            <a:xfrm>
              <a:off x="643" y="2605"/>
              <a:ext cx="647"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Requirement 3</a:t>
              </a:r>
              <a:endParaRPr lang="en-GB">
                <a:effectLst>
                  <a:outerShdw blurRad="38100" dist="38100" dir="2700000" algn="tl">
                    <a:srgbClr val="C0C0C0"/>
                  </a:outerShdw>
                </a:effectLst>
              </a:endParaRPr>
            </a:p>
          </p:txBody>
        </p:sp>
      </p:grpSp>
      <p:sp>
        <p:nvSpPr>
          <p:cNvPr id="289832" name="Rectangle 40"/>
          <p:cNvSpPr>
            <a:spLocks noChangeArrowheads="1"/>
          </p:cNvSpPr>
          <p:nvPr/>
        </p:nvSpPr>
        <p:spPr bwMode="auto">
          <a:xfrm>
            <a:off x="2941638" y="3043238"/>
            <a:ext cx="730250" cy="228600"/>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Function 2</a:t>
            </a:r>
            <a:endParaRPr lang="en-GB">
              <a:effectLst>
                <a:outerShdw blurRad="38100" dist="38100" dir="2700000" algn="tl">
                  <a:srgbClr val="C0C0C0"/>
                </a:outerShdw>
              </a:effectLst>
            </a:endParaRPr>
          </a:p>
        </p:txBody>
      </p:sp>
      <p:grpSp>
        <p:nvGrpSpPr>
          <p:cNvPr id="10" name="Group 41"/>
          <p:cNvGrpSpPr>
            <a:grpSpLocks/>
          </p:cNvGrpSpPr>
          <p:nvPr/>
        </p:nvGrpSpPr>
        <p:grpSpPr bwMode="auto">
          <a:xfrm>
            <a:off x="2687638" y="3484563"/>
            <a:ext cx="1119187" cy="293687"/>
            <a:chOff x="1693" y="2195"/>
            <a:chExt cx="705" cy="185"/>
          </a:xfrm>
        </p:grpSpPr>
        <p:pic>
          <p:nvPicPr>
            <p:cNvPr id="10501" name="Picture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3" y="2202"/>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835" name="Rectangle 43"/>
            <p:cNvSpPr>
              <a:spLocks noChangeArrowheads="1"/>
            </p:cNvSpPr>
            <p:nvPr/>
          </p:nvSpPr>
          <p:spPr bwMode="auto">
            <a:xfrm>
              <a:off x="1695" y="2195"/>
              <a:ext cx="679" cy="153"/>
            </a:xfrm>
            <a:prstGeom prst="rect">
              <a:avLst/>
            </a:prstGeom>
            <a:solidFill>
              <a:srgbClr val="FFFFFF"/>
            </a:solidFill>
            <a:ln w="9525">
              <a:noFill/>
              <a:miter lim="800000"/>
              <a:headEnd/>
              <a:tailEnd/>
            </a:ln>
          </p:spPr>
          <p:txBody>
            <a:bodyPr/>
            <a:lstStyle/>
            <a:p>
              <a:pPr>
                <a:defRPr/>
              </a:pPr>
              <a:endParaRPr lang="en-US"/>
            </a:p>
          </p:txBody>
        </p:sp>
        <p:sp>
          <p:nvSpPr>
            <p:cNvPr id="289836" name="Rectangle 44"/>
            <p:cNvSpPr>
              <a:spLocks noChangeArrowheads="1"/>
            </p:cNvSpPr>
            <p:nvPr/>
          </p:nvSpPr>
          <p:spPr bwMode="auto">
            <a:xfrm>
              <a:off x="1695" y="2195"/>
              <a:ext cx="679" cy="153"/>
            </a:xfrm>
            <a:prstGeom prst="rect">
              <a:avLst/>
            </a:prstGeom>
            <a:noFill/>
            <a:ln w="3175">
              <a:solidFill>
                <a:srgbClr val="1F1A17"/>
              </a:solidFill>
              <a:miter lim="800000"/>
              <a:headEnd/>
              <a:tailEnd/>
            </a:ln>
          </p:spPr>
          <p:txBody>
            <a:bodyPr/>
            <a:lstStyle/>
            <a:p>
              <a:pPr>
                <a:defRPr/>
              </a:pPr>
              <a:endParaRPr lang="en-US"/>
            </a:p>
          </p:txBody>
        </p:sp>
        <p:sp>
          <p:nvSpPr>
            <p:cNvPr id="289837" name="Rectangle 45"/>
            <p:cNvSpPr>
              <a:spLocks noChangeArrowheads="1"/>
            </p:cNvSpPr>
            <p:nvPr/>
          </p:nvSpPr>
          <p:spPr bwMode="auto">
            <a:xfrm>
              <a:off x="1851" y="2205"/>
              <a:ext cx="460"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Function 3</a:t>
              </a:r>
              <a:endParaRPr lang="en-GB">
                <a:effectLst>
                  <a:outerShdw blurRad="38100" dist="38100" dir="2700000" algn="tl">
                    <a:srgbClr val="C0C0C0"/>
                  </a:outerShdw>
                </a:effectLst>
              </a:endParaRPr>
            </a:p>
          </p:txBody>
        </p:sp>
      </p:grpSp>
      <p:grpSp>
        <p:nvGrpSpPr>
          <p:cNvPr id="11" name="Group 46"/>
          <p:cNvGrpSpPr>
            <a:grpSpLocks/>
          </p:cNvGrpSpPr>
          <p:nvPr/>
        </p:nvGrpSpPr>
        <p:grpSpPr bwMode="auto">
          <a:xfrm>
            <a:off x="2687638" y="4140200"/>
            <a:ext cx="1119187" cy="296863"/>
            <a:chOff x="1693" y="2608"/>
            <a:chExt cx="705" cy="187"/>
          </a:xfrm>
        </p:grpSpPr>
        <p:pic>
          <p:nvPicPr>
            <p:cNvPr id="10497" name="Picture 4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3" y="2617"/>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840" name="Rectangle 48"/>
            <p:cNvSpPr>
              <a:spLocks noChangeArrowheads="1"/>
            </p:cNvSpPr>
            <p:nvPr/>
          </p:nvSpPr>
          <p:spPr bwMode="auto">
            <a:xfrm>
              <a:off x="1695" y="2608"/>
              <a:ext cx="679" cy="152"/>
            </a:xfrm>
            <a:prstGeom prst="rect">
              <a:avLst/>
            </a:prstGeom>
            <a:solidFill>
              <a:srgbClr val="FFFFFF"/>
            </a:solidFill>
            <a:ln w="9525">
              <a:noFill/>
              <a:miter lim="800000"/>
              <a:headEnd/>
              <a:tailEnd/>
            </a:ln>
          </p:spPr>
          <p:txBody>
            <a:bodyPr/>
            <a:lstStyle/>
            <a:p>
              <a:pPr>
                <a:defRPr/>
              </a:pPr>
              <a:endParaRPr lang="en-US"/>
            </a:p>
          </p:txBody>
        </p:sp>
        <p:sp>
          <p:nvSpPr>
            <p:cNvPr id="289841" name="Rectangle 49"/>
            <p:cNvSpPr>
              <a:spLocks noChangeArrowheads="1"/>
            </p:cNvSpPr>
            <p:nvPr/>
          </p:nvSpPr>
          <p:spPr bwMode="auto">
            <a:xfrm>
              <a:off x="1695" y="2608"/>
              <a:ext cx="679" cy="152"/>
            </a:xfrm>
            <a:prstGeom prst="rect">
              <a:avLst/>
            </a:prstGeom>
            <a:noFill/>
            <a:ln w="3175">
              <a:solidFill>
                <a:srgbClr val="1F1A17"/>
              </a:solidFill>
              <a:miter lim="800000"/>
              <a:headEnd/>
              <a:tailEnd/>
            </a:ln>
          </p:spPr>
          <p:txBody>
            <a:bodyPr/>
            <a:lstStyle/>
            <a:p>
              <a:pPr>
                <a:defRPr/>
              </a:pPr>
              <a:endParaRPr lang="en-US"/>
            </a:p>
          </p:txBody>
        </p:sp>
        <p:sp>
          <p:nvSpPr>
            <p:cNvPr id="289842" name="Rectangle 50"/>
            <p:cNvSpPr>
              <a:spLocks noChangeArrowheads="1"/>
            </p:cNvSpPr>
            <p:nvPr/>
          </p:nvSpPr>
          <p:spPr bwMode="auto">
            <a:xfrm>
              <a:off x="1851" y="2615"/>
              <a:ext cx="460"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Function 4</a:t>
              </a:r>
              <a:endParaRPr lang="en-GB">
                <a:effectLst>
                  <a:outerShdw blurRad="38100" dist="38100" dir="2700000" algn="tl">
                    <a:srgbClr val="C0C0C0"/>
                  </a:outerShdw>
                </a:effectLst>
              </a:endParaRPr>
            </a:p>
          </p:txBody>
        </p:sp>
      </p:grpSp>
      <p:sp>
        <p:nvSpPr>
          <p:cNvPr id="289843" name="Line 51"/>
          <p:cNvSpPr>
            <a:spLocks noChangeShapeType="1"/>
          </p:cNvSpPr>
          <p:nvPr/>
        </p:nvSpPr>
        <p:spPr bwMode="auto">
          <a:xfrm flipH="1">
            <a:off x="2054225" y="3603625"/>
            <a:ext cx="636588" cy="1588"/>
          </a:xfrm>
          <a:prstGeom prst="line">
            <a:avLst/>
          </a:prstGeom>
          <a:noFill/>
          <a:ln w="7938">
            <a:solidFill>
              <a:srgbClr val="1F1A17"/>
            </a:solidFill>
            <a:round/>
            <a:headEnd/>
            <a:tailEnd/>
          </a:ln>
        </p:spPr>
        <p:txBody>
          <a:bodyPr/>
          <a:lstStyle/>
          <a:p>
            <a:pPr>
              <a:defRPr/>
            </a:pPr>
            <a:endParaRPr lang="en-US"/>
          </a:p>
        </p:txBody>
      </p:sp>
      <p:sp>
        <p:nvSpPr>
          <p:cNvPr id="289844" name="Line 52"/>
          <p:cNvSpPr>
            <a:spLocks noChangeShapeType="1"/>
          </p:cNvSpPr>
          <p:nvPr/>
        </p:nvSpPr>
        <p:spPr bwMode="auto">
          <a:xfrm flipH="1">
            <a:off x="2054225" y="4262438"/>
            <a:ext cx="636588" cy="1587"/>
          </a:xfrm>
          <a:prstGeom prst="line">
            <a:avLst/>
          </a:prstGeom>
          <a:noFill/>
          <a:ln w="7938">
            <a:solidFill>
              <a:srgbClr val="1F1A17"/>
            </a:solidFill>
            <a:round/>
            <a:headEnd/>
            <a:tailEnd/>
          </a:ln>
        </p:spPr>
        <p:txBody>
          <a:bodyPr/>
          <a:lstStyle/>
          <a:p>
            <a:pPr>
              <a:defRPr/>
            </a:pPr>
            <a:endParaRPr lang="en-US"/>
          </a:p>
        </p:txBody>
      </p:sp>
      <p:grpSp>
        <p:nvGrpSpPr>
          <p:cNvPr id="12" name="Group 53"/>
          <p:cNvGrpSpPr>
            <a:grpSpLocks/>
          </p:cNvGrpSpPr>
          <p:nvPr/>
        </p:nvGrpSpPr>
        <p:grpSpPr bwMode="auto">
          <a:xfrm>
            <a:off x="6848475" y="2733675"/>
            <a:ext cx="322263" cy="1588"/>
            <a:chOff x="4314" y="1722"/>
            <a:chExt cx="203" cy="1"/>
          </a:xfrm>
        </p:grpSpPr>
        <p:sp>
          <p:nvSpPr>
            <p:cNvPr id="289846" name="Line 54"/>
            <p:cNvSpPr>
              <a:spLocks noChangeShapeType="1"/>
            </p:cNvSpPr>
            <p:nvPr/>
          </p:nvSpPr>
          <p:spPr bwMode="auto">
            <a:xfrm flipH="1">
              <a:off x="4478" y="1722"/>
              <a:ext cx="39" cy="1"/>
            </a:xfrm>
            <a:prstGeom prst="line">
              <a:avLst/>
            </a:prstGeom>
            <a:noFill/>
            <a:ln w="0">
              <a:solidFill>
                <a:srgbClr val="25221E"/>
              </a:solidFill>
              <a:round/>
              <a:headEnd/>
              <a:tailEnd/>
            </a:ln>
          </p:spPr>
          <p:txBody>
            <a:bodyPr/>
            <a:lstStyle/>
            <a:p>
              <a:pPr>
                <a:defRPr/>
              </a:pPr>
              <a:endParaRPr lang="en-US"/>
            </a:p>
          </p:txBody>
        </p:sp>
        <p:sp>
          <p:nvSpPr>
            <p:cNvPr id="289847" name="Line 55"/>
            <p:cNvSpPr>
              <a:spLocks noChangeShapeType="1"/>
            </p:cNvSpPr>
            <p:nvPr/>
          </p:nvSpPr>
          <p:spPr bwMode="auto">
            <a:xfrm flipH="1">
              <a:off x="4417" y="1722"/>
              <a:ext cx="39" cy="1"/>
            </a:xfrm>
            <a:prstGeom prst="line">
              <a:avLst/>
            </a:prstGeom>
            <a:noFill/>
            <a:ln w="0">
              <a:solidFill>
                <a:srgbClr val="25221E"/>
              </a:solidFill>
              <a:round/>
              <a:headEnd/>
              <a:tailEnd/>
            </a:ln>
          </p:spPr>
          <p:txBody>
            <a:bodyPr/>
            <a:lstStyle/>
            <a:p>
              <a:pPr>
                <a:defRPr/>
              </a:pPr>
              <a:endParaRPr lang="en-US"/>
            </a:p>
          </p:txBody>
        </p:sp>
        <p:sp>
          <p:nvSpPr>
            <p:cNvPr id="289848" name="Line 56"/>
            <p:cNvSpPr>
              <a:spLocks noChangeShapeType="1"/>
            </p:cNvSpPr>
            <p:nvPr/>
          </p:nvSpPr>
          <p:spPr bwMode="auto">
            <a:xfrm flipH="1">
              <a:off x="4356" y="1722"/>
              <a:ext cx="40" cy="1"/>
            </a:xfrm>
            <a:prstGeom prst="line">
              <a:avLst/>
            </a:prstGeom>
            <a:noFill/>
            <a:ln w="0">
              <a:solidFill>
                <a:srgbClr val="25221E"/>
              </a:solidFill>
              <a:round/>
              <a:headEnd/>
              <a:tailEnd/>
            </a:ln>
          </p:spPr>
          <p:txBody>
            <a:bodyPr/>
            <a:lstStyle/>
            <a:p>
              <a:pPr>
                <a:defRPr/>
              </a:pPr>
              <a:endParaRPr lang="en-US"/>
            </a:p>
          </p:txBody>
        </p:sp>
        <p:sp>
          <p:nvSpPr>
            <p:cNvPr id="289849" name="Line 57"/>
            <p:cNvSpPr>
              <a:spLocks noChangeShapeType="1"/>
            </p:cNvSpPr>
            <p:nvPr/>
          </p:nvSpPr>
          <p:spPr bwMode="auto">
            <a:xfrm flipH="1">
              <a:off x="4314" y="1722"/>
              <a:ext cx="21" cy="1"/>
            </a:xfrm>
            <a:prstGeom prst="line">
              <a:avLst/>
            </a:prstGeom>
            <a:noFill/>
            <a:ln w="0">
              <a:solidFill>
                <a:srgbClr val="25221E"/>
              </a:solidFill>
              <a:round/>
              <a:headEnd/>
              <a:tailEnd/>
            </a:ln>
          </p:spPr>
          <p:txBody>
            <a:bodyPr/>
            <a:lstStyle/>
            <a:p>
              <a:pPr>
                <a:defRPr/>
              </a:pPr>
              <a:endParaRPr lang="en-US"/>
            </a:p>
          </p:txBody>
        </p:sp>
        <p:sp>
          <p:nvSpPr>
            <p:cNvPr id="289850" name="Line 58"/>
            <p:cNvSpPr>
              <a:spLocks noChangeShapeType="1"/>
            </p:cNvSpPr>
            <p:nvPr/>
          </p:nvSpPr>
          <p:spPr bwMode="auto">
            <a:xfrm flipH="1">
              <a:off x="4314" y="1722"/>
              <a:ext cx="21" cy="1"/>
            </a:xfrm>
            <a:prstGeom prst="line">
              <a:avLst/>
            </a:prstGeom>
            <a:noFill/>
            <a:ln w="0">
              <a:solidFill>
                <a:srgbClr val="25221E"/>
              </a:solidFill>
              <a:round/>
              <a:headEnd/>
              <a:tailEnd/>
            </a:ln>
          </p:spPr>
          <p:txBody>
            <a:bodyPr/>
            <a:lstStyle/>
            <a:p>
              <a:pPr>
                <a:defRPr/>
              </a:pPr>
              <a:endParaRPr lang="en-US"/>
            </a:p>
          </p:txBody>
        </p:sp>
      </p:grpSp>
      <p:sp>
        <p:nvSpPr>
          <p:cNvPr id="289851" name="Line 59"/>
          <p:cNvSpPr>
            <a:spLocks noChangeShapeType="1"/>
          </p:cNvSpPr>
          <p:nvPr/>
        </p:nvSpPr>
        <p:spPr bwMode="auto">
          <a:xfrm flipH="1">
            <a:off x="6848475" y="2987675"/>
            <a:ext cx="646113" cy="1588"/>
          </a:xfrm>
          <a:prstGeom prst="line">
            <a:avLst/>
          </a:prstGeom>
          <a:noFill/>
          <a:ln w="7938">
            <a:solidFill>
              <a:srgbClr val="1F1A17"/>
            </a:solidFill>
            <a:round/>
            <a:headEnd/>
            <a:tailEnd/>
          </a:ln>
        </p:spPr>
        <p:txBody>
          <a:bodyPr/>
          <a:lstStyle/>
          <a:p>
            <a:pPr>
              <a:defRPr/>
            </a:pPr>
            <a:endParaRPr lang="en-US"/>
          </a:p>
        </p:txBody>
      </p:sp>
      <p:grpSp>
        <p:nvGrpSpPr>
          <p:cNvPr id="13" name="Group 60"/>
          <p:cNvGrpSpPr>
            <a:grpSpLocks/>
          </p:cNvGrpSpPr>
          <p:nvPr/>
        </p:nvGrpSpPr>
        <p:grpSpPr bwMode="auto">
          <a:xfrm>
            <a:off x="6848475" y="3240088"/>
            <a:ext cx="322263" cy="1587"/>
            <a:chOff x="4314" y="2041"/>
            <a:chExt cx="203" cy="1"/>
          </a:xfrm>
        </p:grpSpPr>
        <p:sp>
          <p:nvSpPr>
            <p:cNvPr id="289853" name="Line 61"/>
            <p:cNvSpPr>
              <a:spLocks noChangeShapeType="1"/>
            </p:cNvSpPr>
            <p:nvPr/>
          </p:nvSpPr>
          <p:spPr bwMode="auto">
            <a:xfrm flipH="1">
              <a:off x="4478" y="2041"/>
              <a:ext cx="39" cy="1"/>
            </a:xfrm>
            <a:prstGeom prst="line">
              <a:avLst/>
            </a:prstGeom>
            <a:noFill/>
            <a:ln w="0">
              <a:solidFill>
                <a:srgbClr val="25221E"/>
              </a:solidFill>
              <a:round/>
              <a:headEnd/>
              <a:tailEnd/>
            </a:ln>
          </p:spPr>
          <p:txBody>
            <a:bodyPr/>
            <a:lstStyle/>
            <a:p>
              <a:pPr>
                <a:defRPr/>
              </a:pPr>
              <a:endParaRPr lang="en-US"/>
            </a:p>
          </p:txBody>
        </p:sp>
        <p:sp>
          <p:nvSpPr>
            <p:cNvPr id="289854" name="Line 62"/>
            <p:cNvSpPr>
              <a:spLocks noChangeShapeType="1"/>
            </p:cNvSpPr>
            <p:nvPr/>
          </p:nvSpPr>
          <p:spPr bwMode="auto">
            <a:xfrm flipH="1">
              <a:off x="4417" y="2041"/>
              <a:ext cx="39" cy="1"/>
            </a:xfrm>
            <a:prstGeom prst="line">
              <a:avLst/>
            </a:prstGeom>
            <a:noFill/>
            <a:ln w="0">
              <a:solidFill>
                <a:srgbClr val="25221E"/>
              </a:solidFill>
              <a:round/>
              <a:headEnd/>
              <a:tailEnd/>
            </a:ln>
          </p:spPr>
          <p:txBody>
            <a:bodyPr/>
            <a:lstStyle/>
            <a:p>
              <a:pPr>
                <a:defRPr/>
              </a:pPr>
              <a:endParaRPr lang="en-US"/>
            </a:p>
          </p:txBody>
        </p:sp>
        <p:sp>
          <p:nvSpPr>
            <p:cNvPr id="289855" name="Line 63"/>
            <p:cNvSpPr>
              <a:spLocks noChangeShapeType="1"/>
            </p:cNvSpPr>
            <p:nvPr/>
          </p:nvSpPr>
          <p:spPr bwMode="auto">
            <a:xfrm flipH="1">
              <a:off x="4356" y="2041"/>
              <a:ext cx="40" cy="1"/>
            </a:xfrm>
            <a:prstGeom prst="line">
              <a:avLst/>
            </a:prstGeom>
            <a:noFill/>
            <a:ln w="0">
              <a:solidFill>
                <a:srgbClr val="25221E"/>
              </a:solidFill>
              <a:round/>
              <a:headEnd/>
              <a:tailEnd/>
            </a:ln>
          </p:spPr>
          <p:txBody>
            <a:bodyPr/>
            <a:lstStyle/>
            <a:p>
              <a:pPr>
                <a:defRPr/>
              </a:pPr>
              <a:endParaRPr lang="en-US"/>
            </a:p>
          </p:txBody>
        </p:sp>
        <p:sp>
          <p:nvSpPr>
            <p:cNvPr id="289856" name="Line 64"/>
            <p:cNvSpPr>
              <a:spLocks noChangeShapeType="1"/>
            </p:cNvSpPr>
            <p:nvPr/>
          </p:nvSpPr>
          <p:spPr bwMode="auto">
            <a:xfrm flipH="1">
              <a:off x="4314" y="2041"/>
              <a:ext cx="21" cy="1"/>
            </a:xfrm>
            <a:prstGeom prst="line">
              <a:avLst/>
            </a:prstGeom>
            <a:noFill/>
            <a:ln w="0">
              <a:solidFill>
                <a:srgbClr val="25221E"/>
              </a:solidFill>
              <a:round/>
              <a:headEnd/>
              <a:tailEnd/>
            </a:ln>
          </p:spPr>
          <p:txBody>
            <a:bodyPr/>
            <a:lstStyle/>
            <a:p>
              <a:pPr>
                <a:defRPr/>
              </a:pPr>
              <a:endParaRPr lang="en-US"/>
            </a:p>
          </p:txBody>
        </p:sp>
        <p:sp>
          <p:nvSpPr>
            <p:cNvPr id="289857" name="Line 65"/>
            <p:cNvSpPr>
              <a:spLocks noChangeShapeType="1"/>
            </p:cNvSpPr>
            <p:nvPr/>
          </p:nvSpPr>
          <p:spPr bwMode="auto">
            <a:xfrm flipH="1">
              <a:off x="4314" y="2041"/>
              <a:ext cx="21" cy="1"/>
            </a:xfrm>
            <a:prstGeom prst="line">
              <a:avLst/>
            </a:prstGeom>
            <a:noFill/>
            <a:ln w="0">
              <a:solidFill>
                <a:srgbClr val="25221E"/>
              </a:solidFill>
              <a:round/>
              <a:headEnd/>
              <a:tailEnd/>
            </a:ln>
          </p:spPr>
          <p:txBody>
            <a:bodyPr/>
            <a:lstStyle/>
            <a:p>
              <a:pPr>
                <a:defRPr/>
              </a:pPr>
              <a:endParaRPr lang="en-US"/>
            </a:p>
          </p:txBody>
        </p:sp>
      </p:grpSp>
      <p:sp>
        <p:nvSpPr>
          <p:cNvPr id="289858" name="Rectangle 66"/>
          <p:cNvSpPr>
            <a:spLocks noChangeArrowheads="1"/>
          </p:cNvSpPr>
          <p:nvPr/>
        </p:nvSpPr>
        <p:spPr bwMode="auto">
          <a:xfrm>
            <a:off x="7494588" y="1968500"/>
            <a:ext cx="914400" cy="512763"/>
          </a:xfrm>
          <a:prstGeom prst="rect">
            <a:avLst/>
          </a:prstGeom>
          <a:solidFill>
            <a:srgbClr val="FFFFFF"/>
          </a:solidFill>
          <a:ln w="3175">
            <a:solidFill>
              <a:srgbClr val="000000"/>
            </a:solidFill>
            <a:miter lim="800000"/>
            <a:headEnd/>
            <a:tailEnd/>
          </a:ln>
        </p:spPr>
        <p:txBody>
          <a:bodyPr/>
          <a:lstStyle/>
          <a:p>
            <a:pPr>
              <a:defRPr/>
            </a:pPr>
            <a:endParaRPr lang="en-US"/>
          </a:p>
        </p:txBody>
      </p:sp>
      <p:grpSp>
        <p:nvGrpSpPr>
          <p:cNvPr id="14" name="Group 67"/>
          <p:cNvGrpSpPr>
            <a:grpSpLocks/>
          </p:cNvGrpSpPr>
          <p:nvPr/>
        </p:nvGrpSpPr>
        <p:grpSpPr bwMode="auto">
          <a:xfrm>
            <a:off x="3768725" y="2614613"/>
            <a:ext cx="628650" cy="538162"/>
            <a:chOff x="2374" y="1647"/>
            <a:chExt cx="396" cy="339"/>
          </a:xfrm>
        </p:grpSpPr>
        <p:sp>
          <p:nvSpPr>
            <p:cNvPr id="289860" name="Line 68"/>
            <p:cNvSpPr>
              <a:spLocks noChangeShapeType="1"/>
            </p:cNvSpPr>
            <p:nvPr/>
          </p:nvSpPr>
          <p:spPr bwMode="auto">
            <a:xfrm flipH="1">
              <a:off x="2374" y="1647"/>
              <a:ext cx="197" cy="1"/>
            </a:xfrm>
            <a:prstGeom prst="line">
              <a:avLst/>
            </a:prstGeom>
            <a:noFill/>
            <a:ln w="7938">
              <a:solidFill>
                <a:srgbClr val="1F1A17"/>
              </a:solidFill>
              <a:round/>
              <a:headEnd/>
              <a:tailEnd/>
            </a:ln>
          </p:spPr>
          <p:txBody>
            <a:bodyPr/>
            <a:lstStyle/>
            <a:p>
              <a:pPr>
                <a:defRPr/>
              </a:pPr>
              <a:endParaRPr lang="en-US"/>
            </a:p>
          </p:txBody>
        </p:sp>
        <p:sp>
          <p:nvSpPr>
            <p:cNvPr id="289861" name="Line 69"/>
            <p:cNvSpPr>
              <a:spLocks noChangeShapeType="1"/>
            </p:cNvSpPr>
            <p:nvPr/>
          </p:nvSpPr>
          <p:spPr bwMode="auto">
            <a:xfrm flipH="1">
              <a:off x="2374" y="1985"/>
              <a:ext cx="197" cy="1"/>
            </a:xfrm>
            <a:prstGeom prst="line">
              <a:avLst/>
            </a:prstGeom>
            <a:noFill/>
            <a:ln w="7938">
              <a:solidFill>
                <a:srgbClr val="1F1A17"/>
              </a:solidFill>
              <a:round/>
              <a:headEnd/>
              <a:tailEnd/>
            </a:ln>
          </p:spPr>
          <p:txBody>
            <a:bodyPr/>
            <a:lstStyle/>
            <a:p>
              <a:pPr>
                <a:defRPr/>
              </a:pPr>
              <a:endParaRPr lang="en-US"/>
            </a:p>
          </p:txBody>
        </p:sp>
        <p:sp>
          <p:nvSpPr>
            <p:cNvPr id="289862" name="Line 70"/>
            <p:cNvSpPr>
              <a:spLocks noChangeShapeType="1"/>
            </p:cNvSpPr>
            <p:nvPr/>
          </p:nvSpPr>
          <p:spPr bwMode="auto">
            <a:xfrm flipH="1">
              <a:off x="2566" y="1802"/>
              <a:ext cx="204" cy="1"/>
            </a:xfrm>
            <a:prstGeom prst="line">
              <a:avLst/>
            </a:prstGeom>
            <a:noFill/>
            <a:ln w="7938">
              <a:solidFill>
                <a:srgbClr val="1F1A17"/>
              </a:solidFill>
              <a:round/>
              <a:headEnd/>
              <a:tailEnd/>
            </a:ln>
          </p:spPr>
          <p:txBody>
            <a:bodyPr/>
            <a:lstStyle/>
            <a:p>
              <a:pPr>
                <a:defRPr/>
              </a:pPr>
              <a:endParaRPr lang="en-US"/>
            </a:p>
          </p:txBody>
        </p:sp>
        <p:sp>
          <p:nvSpPr>
            <p:cNvPr id="289863" name="Line 71"/>
            <p:cNvSpPr>
              <a:spLocks noChangeShapeType="1"/>
            </p:cNvSpPr>
            <p:nvPr/>
          </p:nvSpPr>
          <p:spPr bwMode="auto">
            <a:xfrm flipV="1">
              <a:off x="2571" y="1647"/>
              <a:ext cx="1" cy="338"/>
            </a:xfrm>
            <a:prstGeom prst="line">
              <a:avLst/>
            </a:prstGeom>
            <a:noFill/>
            <a:ln w="7938">
              <a:solidFill>
                <a:srgbClr val="1F1A17"/>
              </a:solidFill>
              <a:round/>
              <a:headEnd/>
              <a:tailEnd/>
            </a:ln>
          </p:spPr>
          <p:txBody>
            <a:bodyPr/>
            <a:lstStyle/>
            <a:p>
              <a:pPr>
                <a:defRPr/>
              </a:pPr>
              <a:endParaRPr lang="en-US"/>
            </a:p>
          </p:txBody>
        </p:sp>
      </p:grpSp>
      <p:grpSp>
        <p:nvGrpSpPr>
          <p:cNvPr id="15" name="Group 72"/>
          <p:cNvGrpSpPr>
            <a:grpSpLocks/>
          </p:cNvGrpSpPr>
          <p:nvPr/>
        </p:nvGrpSpPr>
        <p:grpSpPr bwMode="auto">
          <a:xfrm>
            <a:off x="2054225" y="2614613"/>
            <a:ext cx="636588" cy="538162"/>
            <a:chOff x="1294" y="1647"/>
            <a:chExt cx="401" cy="339"/>
          </a:xfrm>
        </p:grpSpPr>
        <p:sp>
          <p:nvSpPr>
            <p:cNvPr id="289865" name="Line 73"/>
            <p:cNvSpPr>
              <a:spLocks noChangeShapeType="1"/>
            </p:cNvSpPr>
            <p:nvPr/>
          </p:nvSpPr>
          <p:spPr bwMode="auto">
            <a:xfrm flipH="1">
              <a:off x="1498" y="1647"/>
              <a:ext cx="197" cy="1"/>
            </a:xfrm>
            <a:prstGeom prst="line">
              <a:avLst/>
            </a:prstGeom>
            <a:noFill/>
            <a:ln w="7938">
              <a:solidFill>
                <a:srgbClr val="1F1A17"/>
              </a:solidFill>
              <a:round/>
              <a:headEnd/>
              <a:tailEnd/>
            </a:ln>
          </p:spPr>
          <p:txBody>
            <a:bodyPr/>
            <a:lstStyle/>
            <a:p>
              <a:pPr>
                <a:defRPr/>
              </a:pPr>
              <a:endParaRPr lang="en-US"/>
            </a:p>
          </p:txBody>
        </p:sp>
        <p:sp>
          <p:nvSpPr>
            <p:cNvPr id="289866" name="Line 74"/>
            <p:cNvSpPr>
              <a:spLocks noChangeShapeType="1"/>
            </p:cNvSpPr>
            <p:nvPr/>
          </p:nvSpPr>
          <p:spPr bwMode="auto">
            <a:xfrm flipH="1">
              <a:off x="1498" y="1985"/>
              <a:ext cx="197" cy="1"/>
            </a:xfrm>
            <a:prstGeom prst="line">
              <a:avLst/>
            </a:prstGeom>
            <a:noFill/>
            <a:ln w="7938">
              <a:solidFill>
                <a:srgbClr val="1F1A17"/>
              </a:solidFill>
              <a:round/>
              <a:headEnd/>
              <a:tailEnd/>
            </a:ln>
          </p:spPr>
          <p:txBody>
            <a:bodyPr/>
            <a:lstStyle/>
            <a:p>
              <a:pPr>
                <a:defRPr/>
              </a:pPr>
              <a:endParaRPr lang="en-US"/>
            </a:p>
          </p:txBody>
        </p:sp>
        <p:sp>
          <p:nvSpPr>
            <p:cNvPr id="289867" name="Line 75"/>
            <p:cNvSpPr>
              <a:spLocks noChangeShapeType="1"/>
            </p:cNvSpPr>
            <p:nvPr/>
          </p:nvSpPr>
          <p:spPr bwMode="auto">
            <a:xfrm flipH="1">
              <a:off x="1294" y="1816"/>
              <a:ext cx="204" cy="1"/>
            </a:xfrm>
            <a:prstGeom prst="line">
              <a:avLst/>
            </a:prstGeom>
            <a:noFill/>
            <a:ln w="7938">
              <a:solidFill>
                <a:srgbClr val="1F1A17"/>
              </a:solidFill>
              <a:round/>
              <a:headEnd/>
              <a:tailEnd/>
            </a:ln>
          </p:spPr>
          <p:txBody>
            <a:bodyPr/>
            <a:lstStyle/>
            <a:p>
              <a:pPr>
                <a:defRPr/>
              </a:pPr>
              <a:endParaRPr lang="en-US"/>
            </a:p>
          </p:txBody>
        </p:sp>
        <p:sp>
          <p:nvSpPr>
            <p:cNvPr id="289868" name="Line 76"/>
            <p:cNvSpPr>
              <a:spLocks noChangeShapeType="1"/>
            </p:cNvSpPr>
            <p:nvPr/>
          </p:nvSpPr>
          <p:spPr bwMode="auto">
            <a:xfrm flipV="1">
              <a:off x="1498" y="1647"/>
              <a:ext cx="1" cy="338"/>
            </a:xfrm>
            <a:prstGeom prst="line">
              <a:avLst/>
            </a:prstGeom>
            <a:noFill/>
            <a:ln w="7938">
              <a:solidFill>
                <a:srgbClr val="1F1A17"/>
              </a:solidFill>
              <a:round/>
              <a:headEnd/>
              <a:tailEnd/>
            </a:ln>
          </p:spPr>
          <p:txBody>
            <a:bodyPr/>
            <a:lstStyle/>
            <a:p>
              <a:pPr>
                <a:defRPr/>
              </a:pPr>
              <a:endParaRPr lang="en-US"/>
            </a:p>
          </p:txBody>
        </p:sp>
      </p:grpSp>
      <p:grpSp>
        <p:nvGrpSpPr>
          <p:cNvPr id="16" name="Group 77"/>
          <p:cNvGrpSpPr>
            <a:grpSpLocks/>
          </p:cNvGrpSpPr>
          <p:nvPr/>
        </p:nvGrpSpPr>
        <p:grpSpPr bwMode="auto">
          <a:xfrm>
            <a:off x="3768725" y="3727450"/>
            <a:ext cx="628650" cy="536575"/>
            <a:chOff x="2374" y="2348"/>
            <a:chExt cx="396" cy="338"/>
          </a:xfrm>
        </p:grpSpPr>
        <p:sp>
          <p:nvSpPr>
            <p:cNvPr id="289870" name="Line 78"/>
            <p:cNvSpPr>
              <a:spLocks noChangeShapeType="1"/>
            </p:cNvSpPr>
            <p:nvPr/>
          </p:nvSpPr>
          <p:spPr bwMode="auto">
            <a:xfrm flipH="1">
              <a:off x="2374" y="2348"/>
              <a:ext cx="197" cy="1"/>
            </a:xfrm>
            <a:prstGeom prst="line">
              <a:avLst/>
            </a:prstGeom>
            <a:noFill/>
            <a:ln w="7938">
              <a:solidFill>
                <a:srgbClr val="1F1A17"/>
              </a:solidFill>
              <a:round/>
              <a:headEnd/>
              <a:tailEnd/>
            </a:ln>
          </p:spPr>
          <p:txBody>
            <a:bodyPr/>
            <a:lstStyle/>
            <a:p>
              <a:pPr>
                <a:defRPr/>
              </a:pPr>
              <a:endParaRPr lang="en-US"/>
            </a:p>
          </p:txBody>
        </p:sp>
        <p:sp>
          <p:nvSpPr>
            <p:cNvPr id="289871" name="Line 79"/>
            <p:cNvSpPr>
              <a:spLocks noChangeShapeType="1"/>
            </p:cNvSpPr>
            <p:nvPr/>
          </p:nvSpPr>
          <p:spPr bwMode="auto">
            <a:xfrm flipH="1">
              <a:off x="2374" y="2685"/>
              <a:ext cx="197" cy="1"/>
            </a:xfrm>
            <a:prstGeom prst="line">
              <a:avLst/>
            </a:prstGeom>
            <a:noFill/>
            <a:ln w="7938">
              <a:solidFill>
                <a:srgbClr val="1F1A17"/>
              </a:solidFill>
              <a:round/>
              <a:headEnd/>
              <a:tailEnd/>
            </a:ln>
          </p:spPr>
          <p:txBody>
            <a:bodyPr/>
            <a:lstStyle/>
            <a:p>
              <a:pPr>
                <a:defRPr/>
              </a:pPr>
              <a:endParaRPr lang="en-US"/>
            </a:p>
          </p:txBody>
        </p:sp>
        <p:sp>
          <p:nvSpPr>
            <p:cNvPr id="289872" name="Line 80"/>
            <p:cNvSpPr>
              <a:spLocks noChangeShapeType="1"/>
            </p:cNvSpPr>
            <p:nvPr/>
          </p:nvSpPr>
          <p:spPr bwMode="auto">
            <a:xfrm flipH="1">
              <a:off x="2566" y="2500"/>
              <a:ext cx="204" cy="1"/>
            </a:xfrm>
            <a:prstGeom prst="line">
              <a:avLst/>
            </a:prstGeom>
            <a:noFill/>
            <a:ln w="7938">
              <a:solidFill>
                <a:srgbClr val="1F1A17"/>
              </a:solidFill>
              <a:round/>
              <a:headEnd/>
              <a:tailEnd/>
            </a:ln>
          </p:spPr>
          <p:txBody>
            <a:bodyPr/>
            <a:lstStyle/>
            <a:p>
              <a:pPr>
                <a:defRPr/>
              </a:pPr>
              <a:endParaRPr lang="en-US"/>
            </a:p>
          </p:txBody>
        </p:sp>
        <p:sp>
          <p:nvSpPr>
            <p:cNvPr id="289873" name="Line 81"/>
            <p:cNvSpPr>
              <a:spLocks noChangeShapeType="1"/>
            </p:cNvSpPr>
            <p:nvPr/>
          </p:nvSpPr>
          <p:spPr bwMode="auto">
            <a:xfrm flipV="1">
              <a:off x="2571" y="2348"/>
              <a:ext cx="1" cy="337"/>
            </a:xfrm>
            <a:prstGeom prst="line">
              <a:avLst/>
            </a:prstGeom>
            <a:noFill/>
            <a:ln w="7938">
              <a:solidFill>
                <a:srgbClr val="1F1A17"/>
              </a:solidFill>
              <a:round/>
              <a:headEnd/>
              <a:tailEnd/>
            </a:ln>
          </p:spPr>
          <p:txBody>
            <a:bodyPr/>
            <a:lstStyle/>
            <a:p>
              <a:pPr>
                <a:defRPr/>
              </a:pPr>
              <a:endParaRPr lang="en-US"/>
            </a:p>
          </p:txBody>
        </p:sp>
      </p:grpSp>
      <p:sp>
        <p:nvSpPr>
          <p:cNvPr id="289874" name="Rectangle 82"/>
          <p:cNvSpPr>
            <a:spLocks noChangeArrowheads="1"/>
          </p:cNvSpPr>
          <p:nvPr/>
        </p:nvSpPr>
        <p:spPr bwMode="auto">
          <a:xfrm>
            <a:off x="6208713" y="2376488"/>
            <a:ext cx="639762" cy="201612"/>
          </a:xfrm>
          <a:prstGeom prst="rect">
            <a:avLst/>
          </a:prstGeom>
          <a:solidFill>
            <a:srgbClr val="FFFFFF"/>
          </a:solidFill>
          <a:ln w="3175">
            <a:solidFill>
              <a:srgbClr val="1F1A17"/>
            </a:solidFill>
            <a:miter lim="800000"/>
            <a:headEnd/>
            <a:tailEnd/>
          </a:ln>
        </p:spPr>
        <p:txBody>
          <a:bodyPr/>
          <a:lstStyle/>
          <a:p>
            <a:pPr>
              <a:defRPr/>
            </a:pPr>
            <a:endParaRPr lang="en-US"/>
          </a:p>
        </p:txBody>
      </p:sp>
      <p:sp>
        <p:nvSpPr>
          <p:cNvPr id="289875" name="Rectangle 83"/>
          <p:cNvSpPr>
            <a:spLocks noChangeArrowheads="1"/>
          </p:cNvSpPr>
          <p:nvPr/>
        </p:nvSpPr>
        <p:spPr bwMode="auto">
          <a:xfrm>
            <a:off x="6319838" y="2370138"/>
            <a:ext cx="417512" cy="228600"/>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Part 1</a:t>
            </a:r>
            <a:endParaRPr lang="en-GB">
              <a:effectLst>
                <a:outerShdw blurRad="38100" dist="38100" dir="2700000" algn="tl">
                  <a:srgbClr val="C0C0C0"/>
                </a:outerShdw>
              </a:effectLst>
            </a:endParaRPr>
          </a:p>
        </p:txBody>
      </p:sp>
      <p:sp>
        <p:nvSpPr>
          <p:cNvPr id="289876" name="Rectangle 84"/>
          <p:cNvSpPr>
            <a:spLocks noChangeArrowheads="1"/>
          </p:cNvSpPr>
          <p:nvPr/>
        </p:nvSpPr>
        <p:spPr bwMode="auto">
          <a:xfrm>
            <a:off x="7664450" y="1957388"/>
            <a:ext cx="722313" cy="228600"/>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Geometric</a:t>
            </a:r>
            <a:endParaRPr lang="en-GB">
              <a:effectLst>
                <a:outerShdw blurRad="38100" dist="38100" dir="2700000" algn="tl">
                  <a:srgbClr val="C0C0C0"/>
                </a:outerShdw>
              </a:effectLst>
            </a:endParaRPr>
          </a:p>
        </p:txBody>
      </p:sp>
      <p:sp>
        <p:nvSpPr>
          <p:cNvPr id="289877" name="Rectangle 85"/>
          <p:cNvSpPr>
            <a:spLocks noChangeArrowheads="1"/>
          </p:cNvSpPr>
          <p:nvPr/>
        </p:nvSpPr>
        <p:spPr bwMode="auto">
          <a:xfrm>
            <a:off x="7804150" y="2168525"/>
            <a:ext cx="427038" cy="228600"/>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Model</a:t>
            </a:r>
            <a:endParaRPr lang="en-GB">
              <a:effectLst>
                <a:outerShdw blurRad="38100" dist="38100" dir="2700000" algn="tl">
                  <a:srgbClr val="C0C0C0"/>
                </a:outerShdw>
              </a:effectLst>
            </a:endParaRPr>
          </a:p>
        </p:txBody>
      </p:sp>
      <p:sp>
        <p:nvSpPr>
          <p:cNvPr id="289878" name="Rectangle 86"/>
          <p:cNvSpPr>
            <a:spLocks noChangeArrowheads="1"/>
          </p:cNvSpPr>
          <p:nvPr/>
        </p:nvSpPr>
        <p:spPr bwMode="auto">
          <a:xfrm>
            <a:off x="6208713" y="2630488"/>
            <a:ext cx="639762" cy="204787"/>
          </a:xfrm>
          <a:prstGeom prst="rect">
            <a:avLst/>
          </a:prstGeom>
          <a:solidFill>
            <a:srgbClr val="FFFFFF"/>
          </a:solidFill>
          <a:ln w="3175">
            <a:solidFill>
              <a:srgbClr val="1F1A17"/>
            </a:solidFill>
            <a:miter lim="800000"/>
            <a:headEnd/>
            <a:tailEnd/>
          </a:ln>
        </p:spPr>
        <p:txBody>
          <a:bodyPr/>
          <a:lstStyle/>
          <a:p>
            <a:pPr>
              <a:defRPr/>
            </a:pPr>
            <a:endParaRPr lang="en-US"/>
          </a:p>
        </p:txBody>
      </p:sp>
      <p:sp>
        <p:nvSpPr>
          <p:cNvPr id="289879" name="Rectangle 87"/>
          <p:cNvSpPr>
            <a:spLocks noChangeArrowheads="1"/>
          </p:cNvSpPr>
          <p:nvPr/>
        </p:nvSpPr>
        <p:spPr bwMode="auto">
          <a:xfrm>
            <a:off x="6319838" y="2622550"/>
            <a:ext cx="417512" cy="228600"/>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Part 2</a:t>
            </a:r>
            <a:endParaRPr lang="en-GB">
              <a:effectLst>
                <a:outerShdw blurRad="38100" dist="38100" dir="2700000" algn="tl">
                  <a:srgbClr val="C0C0C0"/>
                </a:outerShdw>
              </a:effectLst>
            </a:endParaRPr>
          </a:p>
        </p:txBody>
      </p:sp>
      <p:sp>
        <p:nvSpPr>
          <p:cNvPr id="289880" name="Rectangle 88"/>
          <p:cNvSpPr>
            <a:spLocks noChangeArrowheads="1"/>
          </p:cNvSpPr>
          <p:nvPr/>
        </p:nvSpPr>
        <p:spPr bwMode="auto">
          <a:xfrm>
            <a:off x="6208713" y="2886075"/>
            <a:ext cx="639762" cy="201613"/>
          </a:xfrm>
          <a:prstGeom prst="rect">
            <a:avLst/>
          </a:prstGeom>
          <a:solidFill>
            <a:srgbClr val="FFFFFF"/>
          </a:solidFill>
          <a:ln w="3175">
            <a:solidFill>
              <a:srgbClr val="1F1A17"/>
            </a:solidFill>
            <a:miter lim="800000"/>
            <a:headEnd/>
            <a:tailEnd/>
          </a:ln>
        </p:spPr>
        <p:txBody>
          <a:bodyPr/>
          <a:lstStyle/>
          <a:p>
            <a:pPr>
              <a:defRPr/>
            </a:pPr>
            <a:endParaRPr lang="en-US"/>
          </a:p>
        </p:txBody>
      </p:sp>
      <p:sp>
        <p:nvSpPr>
          <p:cNvPr id="289881" name="Rectangle 89"/>
          <p:cNvSpPr>
            <a:spLocks noChangeArrowheads="1"/>
          </p:cNvSpPr>
          <p:nvPr/>
        </p:nvSpPr>
        <p:spPr bwMode="auto">
          <a:xfrm>
            <a:off x="6319838" y="2874963"/>
            <a:ext cx="417512" cy="228600"/>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Part 3</a:t>
            </a:r>
            <a:endParaRPr lang="en-GB">
              <a:effectLst>
                <a:outerShdw blurRad="38100" dist="38100" dir="2700000" algn="tl">
                  <a:srgbClr val="C0C0C0"/>
                </a:outerShdw>
              </a:effectLst>
            </a:endParaRPr>
          </a:p>
        </p:txBody>
      </p:sp>
      <p:sp>
        <p:nvSpPr>
          <p:cNvPr id="289882" name="Rectangle 90"/>
          <p:cNvSpPr>
            <a:spLocks noChangeArrowheads="1"/>
          </p:cNvSpPr>
          <p:nvPr/>
        </p:nvSpPr>
        <p:spPr bwMode="auto">
          <a:xfrm>
            <a:off x="6208713" y="3140075"/>
            <a:ext cx="639762" cy="200025"/>
          </a:xfrm>
          <a:prstGeom prst="rect">
            <a:avLst/>
          </a:prstGeom>
          <a:solidFill>
            <a:srgbClr val="FFFFFF"/>
          </a:solidFill>
          <a:ln w="3175">
            <a:solidFill>
              <a:srgbClr val="000000"/>
            </a:solidFill>
            <a:miter lim="800000"/>
            <a:headEnd/>
            <a:tailEnd/>
          </a:ln>
        </p:spPr>
        <p:txBody>
          <a:bodyPr/>
          <a:lstStyle/>
          <a:p>
            <a:pPr>
              <a:defRPr/>
            </a:pPr>
            <a:endParaRPr lang="en-US"/>
          </a:p>
        </p:txBody>
      </p:sp>
      <p:sp>
        <p:nvSpPr>
          <p:cNvPr id="289883" name="Rectangle 91"/>
          <p:cNvSpPr>
            <a:spLocks noChangeArrowheads="1"/>
          </p:cNvSpPr>
          <p:nvPr/>
        </p:nvSpPr>
        <p:spPr bwMode="auto">
          <a:xfrm>
            <a:off x="6319838" y="3132138"/>
            <a:ext cx="417512" cy="228600"/>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Part 4</a:t>
            </a:r>
            <a:endParaRPr lang="en-GB">
              <a:effectLst>
                <a:outerShdw blurRad="38100" dist="38100" dir="2700000" algn="tl">
                  <a:srgbClr val="C0C0C0"/>
                </a:outerShdw>
              </a:effectLst>
            </a:endParaRPr>
          </a:p>
        </p:txBody>
      </p:sp>
      <p:grpSp>
        <p:nvGrpSpPr>
          <p:cNvPr id="17" name="Group 92"/>
          <p:cNvGrpSpPr>
            <a:grpSpLocks/>
          </p:cNvGrpSpPr>
          <p:nvPr/>
        </p:nvGrpSpPr>
        <p:grpSpPr bwMode="auto">
          <a:xfrm>
            <a:off x="5480050" y="2478088"/>
            <a:ext cx="728663" cy="763587"/>
            <a:chOff x="3452" y="1561"/>
            <a:chExt cx="459" cy="481"/>
          </a:xfrm>
        </p:grpSpPr>
        <p:sp>
          <p:nvSpPr>
            <p:cNvPr id="289885" name="Line 93"/>
            <p:cNvSpPr>
              <a:spLocks noChangeShapeType="1"/>
            </p:cNvSpPr>
            <p:nvPr/>
          </p:nvSpPr>
          <p:spPr bwMode="auto">
            <a:xfrm flipH="1">
              <a:off x="3452" y="1802"/>
              <a:ext cx="203" cy="1"/>
            </a:xfrm>
            <a:prstGeom prst="line">
              <a:avLst/>
            </a:prstGeom>
            <a:noFill/>
            <a:ln w="7938">
              <a:solidFill>
                <a:srgbClr val="1F1A17"/>
              </a:solidFill>
              <a:round/>
              <a:headEnd/>
              <a:tailEnd/>
            </a:ln>
          </p:spPr>
          <p:txBody>
            <a:bodyPr/>
            <a:lstStyle/>
            <a:p>
              <a:pPr>
                <a:defRPr/>
              </a:pPr>
              <a:endParaRPr lang="en-US"/>
            </a:p>
          </p:txBody>
        </p:sp>
        <p:sp>
          <p:nvSpPr>
            <p:cNvPr id="289886" name="Line 94"/>
            <p:cNvSpPr>
              <a:spLocks noChangeShapeType="1"/>
            </p:cNvSpPr>
            <p:nvPr/>
          </p:nvSpPr>
          <p:spPr bwMode="auto">
            <a:xfrm flipH="1">
              <a:off x="3655" y="1561"/>
              <a:ext cx="256" cy="1"/>
            </a:xfrm>
            <a:prstGeom prst="line">
              <a:avLst/>
            </a:prstGeom>
            <a:noFill/>
            <a:ln w="7938">
              <a:solidFill>
                <a:srgbClr val="1F1A17"/>
              </a:solidFill>
              <a:round/>
              <a:headEnd/>
              <a:tailEnd/>
            </a:ln>
          </p:spPr>
          <p:txBody>
            <a:bodyPr/>
            <a:lstStyle/>
            <a:p>
              <a:pPr>
                <a:defRPr/>
              </a:pPr>
              <a:endParaRPr lang="en-US"/>
            </a:p>
          </p:txBody>
        </p:sp>
        <p:sp>
          <p:nvSpPr>
            <p:cNvPr id="289887" name="Line 95"/>
            <p:cNvSpPr>
              <a:spLocks noChangeShapeType="1"/>
            </p:cNvSpPr>
            <p:nvPr/>
          </p:nvSpPr>
          <p:spPr bwMode="auto">
            <a:xfrm flipH="1">
              <a:off x="3655" y="1722"/>
              <a:ext cx="256" cy="1"/>
            </a:xfrm>
            <a:prstGeom prst="line">
              <a:avLst/>
            </a:prstGeom>
            <a:noFill/>
            <a:ln w="7938">
              <a:solidFill>
                <a:srgbClr val="1F1A17"/>
              </a:solidFill>
              <a:round/>
              <a:headEnd/>
              <a:tailEnd/>
            </a:ln>
          </p:spPr>
          <p:txBody>
            <a:bodyPr/>
            <a:lstStyle/>
            <a:p>
              <a:pPr>
                <a:defRPr/>
              </a:pPr>
              <a:endParaRPr lang="en-US"/>
            </a:p>
          </p:txBody>
        </p:sp>
        <p:sp>
          <p:nvSpPr>
            <p:cNvPr id="289888" name="Line 96"/>
            <p:cNvSpPr>
              <a:spLocks noChangeShapeType="1"/>
            </p:cNvSpPr>
            <p:nvPr/>
          </p:nvSpPr>
          <p:spPr bwMode="auto">
            <a:xfrm flipH="1">
              <a:off x="3655" y="1882"/>
              <a:ext cx="256" cy="1"/>
            </a:xfrm>
            <a:prstGeom prst="line">
              <a:avLst/>
            </a:prstGeom>
            <a:noFill/>
            <a:ln w="7938">
              <a:solidFill>
                <a:srgbClr val="1F1A17"/>
              </a:solidFill>
              <a:round/>
              <a:headEnd/>
              <a:tailEnd/>
            </a:ln>
          </p:spPr>
          <p:txBody>
            <a:bodyPr/>
            <a:lstStyle/>
            <a:p>
              <a:pPr>
                <a:defRPr/>
              </a:pPr>
              <a:endParaRPr lang="en-US"/>
            </a:p>
          </p:txBody>
        </p:sp>
        <p:sp>
          <p:nvSpPr>
            <p:cNvPr id="289889" name="Line 97"/>
            <p:cNvSpPr>
              <a:spLocks noChangeShapeType="1"/>
            </p:cNvSpPr>
            <p:nvPr/>
          </p:nvSpPr>
          <p:spPr bwMode="auto">
            <a:xfrm flipH="1">
              <a:off x="3655" y="2041"/>
              <a:ext cx="256" cy="1"/>
            </a:xfrm>
            <a:prstGeom prst="line">
              <a:avLst/>
            </a:prstGeom>
            <a:noFill/>
            <a:ln w="7938">
              <a:solidFill>
                <a:srgbClr val="1F1A17"/>
              </a:solidFill>
              <a:round/>
              <a:headEnd/>
              <a:tailEnd/>
            </a:ln>
          </p:spPr>
          <p:txBody>
            <a:bodyPr/>
            <a:lstStyle/>
            <a:p>
              <a:pPr>
                <a:defRPr/>
              </a:pPr>
              <a:endParaRPr lang="en-US"/>
            </a:p>
          </p:txBody>
        </p:sp>
        <p:sp>
          <p:nvSpPr>
            <p:cNvPr id="289890" name="Line 98"/>
            <p:cNvSpPr>
              <a:spLocks noChangeShapeType="1"/>
            </p:cNvSpPr>
            <p:nvPr/>
          </p:nvSpPr>
          <p:spPr bwMode="auto">
            <a:xfrm flipV="1">
              <a:off x="3655" y="1561"/>
              <a:ext cx="1" cy="468"/>
            </a:xfrm>
            <a:prstGeom prst="line">
              <a:avLst/>
            </a:prstGeom>
            <a:noFill/>
            <a:ln w="7938">
              <a:solidFill>
                <a:srgbClr val="1F1A17"/>
              </a:solidFill>
              <a:round/>
              <a:headEnd/>
              <a:tailEnd/>
            </a:ln>
          </p:spPr>
          <p:txBody>
            <a:bodyPr/>
            <a:lstStyle/>
            <a:p>
              <a:pPr>
                <a:defRPr/>
              </a:pPr>
              <a:endParaRPr lang="en-US"/>
            </a:p>
          </p:txBody>
        </p:sp>
      </p:grpSp>
      <p:grpSp>
        <p:nvGrpSpPr>
          <p:cNvPr id="18" name="Group 99"/>
          <p:cNvGrpSpPr>
            <a:grpSpLocks/>
          </p:cNvGrpSpPr>
          <p:nvPr/>
        </p:nvGrpSpPr>
        <p:grpSpPr bwMode="auto">
          <a:xfrm>
            <a:off x="6848475" y="2224088"/>
            <a:ext cx="646113" cy="255587"/>
            <a:chOff x="4314" y="1401"/>
            <a:chExt cx="407" cy="161"/>
          </a:xfrm>
        </p:grpSpPr>
        <p:sp>
          <p:nvSpPr>
            <p:cNvPr id="289892" name="Line 100"/>
            <p:cNvSpPr>
              <a:spLocks noChangeShapeType="1"/>
            </p:cNvSpPr>
            <p:nvPr/>
          </p:nvSpPr>
          <p:spPr bwMode="auto">
            <a:xfrm flipH="1">
              <a:off x="4314" y="1561"/>
              <a:ext cx="203" cy="1"/>
            </a:xfrm>
            <a:prstGeom prst="line">
              <a:avLst/>
            </a:prstGeom>
            <a:noFill/>
            <a:ln w="7938">
              <a:solidFill>
                <a:srgbClr val="1F1A17"/>
              </a:solidFill>
              <a:round/>
              <a:headEnd/>
              <a:tailEnd/>
            </a:ln>
          </p:spPr>
          <p:txBody>
            <a:bodyPr/>
            <a:lstStyle/>
            <a:p>
              <a:pPr>
                <a:defRPr/>
              </a:pPr>
              <a:endParaRPr lang="en-US"/>
            </a:p>
          </p:txBody>
        </p:sp>
        <p:sp>
          <p:nvSpPr>
            <p:cNvPr id="289893" name="Line 101"/>
            <p:cNvSpPr>
              <a:spLocks noChangeShapeType="1"/>
            </p:cNvSpPr>
            <p:nvPr/>
          </p:nvSpPr>
          <p:spPr bwMode="auto">
            <a:xfrm flipH="1">
              <a:off x="4517" y="1401"/>
              <a:ext cx="204" cy="1"/>
            </a:xfrm>
            <a:prstGeom prst="line">
              <a:avLst/>
            </a:prstGeom>
            <a:noFill/>
            <a:ln w="7938">
              <a:solidFill>
                <a:srgbClr val="1F1A17"/>
              </a:solidFill>
              <a:round/>
              <a:headEnd/>
              <a:tailEnd/>
            </a:ln>
          </p:spPr>
          <p:txBody>
            <a:bodyPr/>
            <a:lstStyle/>
            <a:p>
              <a:pPr>
                <a:defRPr/>
              </a:pPr>
              <a:endParaRPr lang="en-US"/>
            </a:p>
          </p:txBody>
        </p:sp>
        <p:sp>
          <p:nvSpPr>
            <p:cNvPr id="289894" name="Line 102"/>
            <p:cNvSpPr>
              <a:spLocks noChangeShapeType="1"/>
            </p:cNvSpPr>
            <p:nvPr/>
          </p:nvSpPr>
          <p:spPr bwMode="auto">
            <a:xfrm>
              <a:off x="4517" y="1401"/>
              <a:ext cx="1" cy="160"/>
            </a:xfrm>
            <a:prstGeom prst="line">
              <a:avLst/>
            </a:prstGeom>
            <a:noFill/>
            <a:ln w="7938">
              <a:solidFill>
                <a:srgbClr val="1F1A17"/>
              </a:solidFill>
              <a:round/>
              <a:headEnd/>
              <a:tailEnd/>
            </a:ln>
          </p:spPr>
          <p:txBody>
            <a:bodyPr/>
            <a:lstStyle/>
            <a:p>
              <a:pPr>
                <a:defRPr/>
              </a:pPr>
              <a:endParaRPr lang="en-US"/>
            </a:p>
          </p:txBody>
        </p:sp>
      </p:grpSp>
      <p:grpSp>
        <p:nvGrpSpPr>
          <p:cNvPr id="19" name="Group 103"/>
          <p:cNvGrpSpPr>
            <a:grpSpLocks/>
          </p:cNvGrpSpPr>
          <p:nvPr/>
        </p:nvGrpSpPr>
        <p:grpSpPr bwMode="auto">
          <a:xfrm>
            <a:off x="6208713" y="3478213"/>
            <a:ext cx="639762" cy="228600"/>
            <a:chOff x="3911" y="2191"/>
            <a:chExt cx="403" cy="144"/>
          </a:xfrm>
        </p:grpSpPr>
        <p:sp>
          <p:nvSpPr>
            <p:cNvPr id="289896" name="Rectangle 104"/>
            <p:cNvSpPr>
              <a:spLocks noChangeArrowheads="1"/>
            </p:cNvSpPr>
            <p:nvPr/>
          </p:nvSpPr>
          <p:spPr bwMode="auto">
            <a:xfrm>
              <a:off x="3911" y="2198"/>
              <a:ext cx="403" cy="126"/>
            </a:xfrm>
            <a:prstGeom prst="rect">
              <a:avLst/>
            </a:prstGeom>
            <a:solidFill>
              <a:srgbClr val="FFFFFF"/>
            </a:solidFill>
            <a:ln w="3175">
              <a:solidFill>
                <a:srgbClr val="1F1A17"/>
              </a:solidFill>
              <a:miter lim="800000"/>
              <a:headEnd/>
              <a:tailEnd/>
            </a:ln>
          </p:spPr>
          <p:txBody>
            <a:bodyPr/>
            <a:lstStyle/>
            <a:p>
              <a:pPr>
                <a:defRPr/>
              </a:pPr>
              <a:endParaRPr lang="en-US"/>
            </a:p>
          </p:txBody>
        </p:sp>
        <p:sp>
          <p:nvSpPr>
            <p:cNvPr id="289897" name="Rectangle 105"/>
            <p:cNvSpPr>
              <a:spLocks noChangeArrowheads="1"/>
            </p:cNvSpPr>
            <p:nvPr/>
          </p:nvSpPr>
          <p:spPr bwMode="auto">
            <a:xfrm>
              <a:off x="3981" y="2191"/>
              <a:ext cx="263"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Part 5</a:t>
              </a:r>
              <a:endParaRPr lang="en-GB">
                <a:effectLst>
                  <a:outerShdw blurRad="38100" dist="38100" dir="2700000" algn="tl">
                    <a:srgbClr val="C0C0C0"/>
                  </a:outerShdw>
                </a:effectLst>
              </a:endParaRPr>
            </a:p>
          </p:txBody>
        </p:sp>
      </p:grpSp>
      <p:grpSp>
        <p:nvGrpSpPr>
          <p:cNvPr id="20" name="Group 106"/>
          <p:cNvGrpSpPr>
            <a:grpSpLocks/>
          </p:cNvGrpSpPr>
          <p:nvPr/>
        </p:nvGrpSpPr>
        <p:grpSpPr bwMode="auto">
          <a:xfrm>
            <a:off x="6208713" y="3733800"/>
            <a:ext cx="639762" cy="228600"/>
            <a:chOff x="3911" y="2352"/>
            <a:chExt cx="403" cy="144"/>
          </a:xfrm>
        </p:grpSpPr>
        <p:sp>
          <p:nvSpPr>
            <p:cNvPr id="289899" name="Rectangle 107"/>
            <p:cNvSpPr>
              <a:spLocks noChangeArrowheads="1"/>
            </p:cNvSpPr>
            <p:nvPr/>
          </p:nvSpPr>
          <p:spPr bwMode="auto">
            <a:xfrm>
              <a:off x="3911" y="2357"/>
              <a:ext cx="403" cy="126"/>
            </a:xfrm>
            <a:prstGeom prst="rect">
              <a:avLst/>
            </a:prstGeom>
            <a:solidFill>
              <a:srgbClr val="FFFFFF"/>
            </a:solidFill>
            <a:ln w="3175">
              <a:solidFill>
                <a:srgbClr val="1F1A17"/>
              </a:solidFill>
              <a:miter lim="800000"/>
              <a:headEnd/>
              <a:tailEnd/>
            </a:ln>
          </p:spPr>
          <p:txBody>
            <a:bodyPr/>
            <a:lstStyle/>
            <a:p>
              <a:pPr>
                <a:defRPr/>
              </a:pPr>
              <a:endParaRPr lang="en-US"/>
            </a:p>
          </p:txBody>
        </p:sp>
        <p:sp>
          <p:nvSpPr>
            <p:cNvPr id="289900" name="Rectangle 108"/>
            <p:cNvSpPr>
              <a:spLocks noChangeArrowheads="1"/>
            </p:cNvSpPr>
            <p:nvPr/>
          </p:nvSpPr>
          <p:spPr bwMode="auto">
            <a:xfrm>
              <a:off x="3981" y="2352"/>
              <a:ext cx="263"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Part 6</a:t>
              </a:r>
              <a:endParaRPr lang="en-GB">
                <a:effectLst>
                  <a:outerShdw blurRad="38100" dist="38100" dir="2700000" algn="tl">
                    <a:srgbClr val="C0C0C0"/>
                  </a:outerShdw>
                </a:effectLst>
              </a:endParaRPr>
            </a:p>
          </p:txBody>
        </p:sp>
      </p:grpSp>
      <p:grpSp>
        <p:nvGrpSpPr>
          <p:cNvPr id="21" name="Group 109"/>
          <p:cNvGrpSpPr>
            <a:grpSpLocks/>
          </p:cNvGrpSpPr>
          <p:nvPr/>
        </p:nvGrpSpPr>
        <p:grpSpPr bwMode="auto">
          <a:xfrm>
            <a:off x="6208713" y="3987800"/>
            <a:ext cx="639762" cy="228600"/>
            <a:chOff x="3911" y="2512"/>
            <a:chExt cx="403" cy="144"/>
          </a:xfrm>
        </p:grpSpPr>
        <p:sp>
          <p:nvSpPr>
            <p:cNvPr id="289902" name="Rectangle 110"/>
            <p:cNvSpPr>
              <a:spLocks noChangeArrowheads="1"/>
            </p:cNvSpPr>
            <p:nvPr/>
          </p:nvSpPr>
          <p:spPr bwMode="auto">
            <a:xfrm>
              <a:off x="3911" y="2516"/>
              <a:ext cx="403" cy="127"/>
            </a:xfrm>
            <a:prstGeom prst="rect">
              <a:avLst/>
            </a:prstGeom>
            <a:solidFill>
              <a:srgbClr val="FFFFFF"/>
            </a:solidFill>
            <a:ln w="3175">
              <a:solidFill>
                <a:srgbClr val="1F1A17"/>
              </a:solidFill>
              <a:miter lim="800000"/>
              <a:headEnd/>
              <a:tailEnd/>
            </a:ln>
          </p:spPr>
          <p:txBody>
            <a:bodyPr/>
            <a:lstStyle/>
            <a:p>
              <a:pPr>
                <a:defRPr/>
              </a:pPr>
              <a:endParaRPr lang="en-US"/>
            </a:p>
          </p:txBody>
        </p:sp>
        <p:sp>
          <p:nvSpPr>
            <p:cNvPr id="289903" name="Rectangle 111"/>
            <p:cNvSpPr>
              <a:spLocks noChangeArrowheads="1"/>
            </p:cNvSpPr>
            <p:nvPr/>
          </p:nvSpPr>
          <p:spPr bwMode="auto">
            <a:xfrm>
              <a:off x="3981" y="2512"/>
              <a:ext cx="263"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Part 7</a:t>
              </a:r>
              <a:endParaRPr lang="en-GB">
                <a:effectLst>
                  <a:outerShdw blurRad="38100" dist="38100" dir="2700000" algn="tl">
                    <a:srgbClr val="C0C0C0"/>
                  </a:outerShdw>
                </a:effectLst>
              </a:endParaRPr>
            </a:p>
          </p:txBody>
        </p:sp>
      </p:grpSp>
      <p:grpSp>
        <p:nvGrpSpPr>
          <p:cNvPr id="22" name="Group 112"/>
          <p:cNvGrpSpPr>
            <a:grpSpLocks/>
          </p:cNvGrpSpPr>
          <p:nvPr/>
        </p:nvGrpSpPr>
        <p:grpSpPr bwMode="auto">
          <a:xfrm>
            <a:off x="6208713" y="4254500"/>
            <a:ext cx="639762" cy="228600"/>
            <a:chOff x="3911" y="2680"/>
            <a:chExt cx="403" cy="144"/>
          </a:xfrm>
        </p:grpSpPr>
        <p:sp>
          <p:nvSpPr>
            <p:cNvPr id="289905" name="Rectangle 113"/>
            <p:cNvSpPr>
              <a:spLocks noChangeArrowheads="1"/>
            </p:cNvSpPr>
            <p:nvPr/>
          </p:nvSpPr>
          <p:spPr bwMode="auto">
            <a:xfrm>
              <a:off x="3911" y="2684"/>
              <a:ext cx="403" cy="127"/>
            </a:xfrm>
            <a:prstGeom prst="rect">
              <a:avLst/>
            </a:prstGeom>
            <a:solidFill>
              <a:srgbClr val="FFFFFF"/>
            </a:solidFill>
            <a:ln w="3175">
              <a:solidFill>
                <a:srgbClr val="000000"/>
              </a:solidFill>
              <a:miter lim="800000"/>
              <a:headEnd/>
              <a:tailEnd/>
            </a:ln>
          </p:spPr>
          <p:txBody>
            <a:bodyPr/>
            <a:lstStyle/>
            <a:p>
              <a:pPr>
                <a:defRPr/>
              </a:pPr>
              <a:endParaRPr lang="en-US"/>
            </a:p>
          </p:txBody>
        </p:sp>
        <p:sp>
          <p:nvSpPr>
            <p:cNvPr id="289906" name="Rectangle 114"/>
            <p:cNvSpPr>
              <a:spLocks noChangeArrowheads="1"/>
            </p:cNvSpPr>
            <p:nvPr/>
          </p:nvSpPr>
          <p:spPr bwMode="auto">
            <a:xfrm>
              <a:off x="3981" y="2680"/>
              <a:ext cx="263"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Part 8</a:t>
              </a:r>
              <a:endParaRPr lang="en-GB">
                <a:effectLst>
                  <a:outerShdw blurRad="38100" dist="38100" dir="2700000" algn="tl">
                    <a:srgbClr val="C0C0C0"/>
                  </a:outerShdw>
                </a:effectLst>
              </a:endParaRPr>
            </a:p>
          </p:txBody>
        </p:sp>
      </p:grpSp>
      <p:grpSp>
        <p:nvGrpSpPr>
          <p:cNvPr id="23" name="Group 115"/>
          <p:cNvGrpSpPr>
            <a:grpSpLocks/>
          </p:cNvGrpSpPr>
          <p:nvPr/>
        </p:nvGrpSpPr>
        <p:grpSpPr bwMode="auto">
          <a:xfrm>
            <a:off x="5480050" y="3589338"/>
            <a:ext cx="728663" cy="760412"/>
            <a:chOff x="3452" y="2261"/>
            <a:chExt cx="459" cy="479"/>
          </a:xfrm>
        </p:grpSpPr>
        <p:sp>
          <p:nvSpPr>
            <p:cNvPr id="289908" name="Line 116"/>
            <p:cNvSpPr>
              <a:spLocks noChangeShapeType="1"/>
            </p:cNvSpPr>
            <p:nvPr/>
          </p:nvSpPr>
          <p:spPr bwMode="auto">
            <a:xfrm flipH="1">
              <a:off x="3452" y="2500"/>
              <a:ext cx="203" cy="1"/>
            </a:xfrm>
            <a:prstGeom prst="line">
              <a:avLst/>
            </a:prstGeom>
            <a:noFill/>
            <a:ln w="7938">
              <a:solidFill>
                <a:srgbClr val="1F1A17"/>
              </a:solidFill>
              <a:round/>
              <a:headEnd/>
              <a:tailEnd/>
            </a:ln>
          </p:spPr>
          <p:txBody>
            <a:bodyPr/>
            <a:lstStyle/>
            <a:p>
              <a:pPr>
                <a:defRPr/>
              </a:pPr>
              <a:endParaRPr lang="en-US"/>
            </a:p>
          </p:txBody>
        </p:sp>
        <p:sp>
          <p:nvSpPr>
            <p:cNvPr id="289909" name="Line 117"/>
            <p:cNvSpPr>
              <a:spLocks noChangeShapeType="1"/>
            </p:cNvSpPr>
            <p:nvPr/>
          </p:nvSpPr>
          <p:spPr bwMode="auto">
            <a:xfrm flipH="1">
              <a:off x="3655" y="2261"/>
              <a:ext cx="256" cy="1"/>
            </a:xfrm>
            <a:prstGeom prst="line">
              <a:avLst/>
            </a:prstGeom>
            <a:noFill/>
            <a:ln w="7938">
              <a:solidFill>
                <a:srgbClr val="1F1A17"/>
              </a:solidFill>
              <a:round/>
              <a:headEnd/>
              <a:tailEnd/>
            </a:ln>
          </p:spPr>
          <p:txBody>
            <a:bodyPr/>
            <a:lstStyle/>
            <a:p>
              <a:pPr>
                <a:defRPr/>
              </a:pPr>
              <a:endParaRPr lang="en-US"/>
            </a:p>
          </p:txBody>
        </p:sp>
        <p:sp>
          <p:nvSpPr>
            <p:cNvPr id="289910" name="Line 118"/>
            <p:cNvSpPr>
              <a:spLocks noChangeShapeType="1"/>
            </p:cNvSpPr>
            <p:nvPr/>
          </p:nvSpPr>
          <p:spPr bwMode="auto">
            <a:xfrm flipH="1">
              <a:off x="3655" y="2420"/>
              <a:ext cx="256" cy="1"/>
            </a:xfrm>
            <a:prstGeom prst="line">
              <a:avLst/>
            </a:prstGeom>
            <a:noFill/>
            <a:ln w="7938">
              <a:solidFill>
                <a:srgbClr val="1F1A17"/>
              </a:solidFill>
              <a:round/>
              <a:headEnd/>
              <a:tailEnd/>
            </a:ln>
          </p:spPr>
          <p:txBody>
            <a:bodyPr/>
            <a:lstStyle/>
            <a:p>
              <a:pPr>
                <a:defRPr/>
              </a:pPr>
              <a:endParaRPr lang="en-US"/>
            </a:p>
          </p:txBody>
        </p:sp>
        <p:sp>
          <p:nvSpPr>
            <p:cNvPr id="289911" name="Line 119"/>
            <p:cNvSpPr>
              <a:spLocks noChangeShapeType="1"/>
            </p:cNvSpPr>
            <p:nvPr/>
          </p:nvSpPr>
          <p:spPr bwMode="auto">
            <a:xfrm flipH="1">
              <a:off x="3655" y="2579"/>
              <a:ext cx="256" cy="1"/>
            </a:xfrm>
            <a:prstGeom prst="line">
              <a:avLst/>
            </a:prstGeom>
            <a:noFill/>
            <a:ln w="7938">
              <a:solidFill>
                <a:srgbClr val="1F1A17"/>
              </a:solidFill>
              <a:round/>
              <a:headEnd/>
              <a:tailEnd/>
            </a:ln>
          </p:spPr>
          <p:txBody>
            <a:bodyPr/>
            <a:lstStyle/>
            <a:p>
              <a:pPr>
                <a:defRPr/>
              </a:pPr>
              <a:endParaRPr lang="en-US"/>
            </a:p>
          </p:txBody>
        </p:sp>
        <p:sp>
          <p:nvSpPr>
            <p:cNvPr id="289912" name="Line 120"/>
            <p:cNvSpPr>
              <a:spLocks noChangeShapeType="1"/>
            </p:cNvSpPr>
            <p:nvPr/>
          </p:nvSpPr>
          <p:spPr bwMode="auto">
            <a:xfrm flipH="1">
              <a:off x="3655" y="2739"/>
              <a:ext cx="256" cy="1"/>
            </a:xfrm>
            <a:prstGeom prst="line">
              <a:avLst/>
            </a:prstGeom>
            <a:noFill/>
            <a:ln w="7938">
              <a:solidFill>
                <a:srgbClr val="1F1A17"/>
              </a:solidFill>
              <a:round/>
              <a:headEnd/>
              <a:tailEnd/>
            </a:ln>
          </p:spPr>
          <p:txBody>
            <a:bodyPr/>
            <a:lstStyle/>
            <a:p>
              <a:pPr>
                <a:defRPr/>
              </a:pPr>
              <a:endParaRPr lang="en-US"/>
            </a:p>
          </p:txBody>
        </p:sp>
        <p:sp>
          <p:nvSpPr>
            <p:cNvPr id="289913" name="Line 121"/>
            <p:cNvSpPr>
              <a:spLocks noChangeShapeType="1"/>
            </p:cNvSpPr>
            <p:nvPr/>
          </p:nvSpPr>
          <p:spPr bwMode="auto">
            <a:xfrm flipV="1">
              <a:off x="3655" y="2261"/>
              <a:ext cx="1" cy="468"/>
            </a:xfrm>
            <a:prstGeom prst="line">
              <a:avLst/>
            </a:prstGeom>
            <a:noFill/>
            <a:ln w="7938">
              <a:solidFill>
                <a:srgbClr val="1F1A17"/>
              </a:solidFill>
              <a:round/>
              <a:headEnd/>
              <a:tailEnd/>
            </a:ln>
          </p:spPr>
          <p:txBody>
            <a:bodyPr/>
            <a:lstStyle/>
            <a:p>
              <a:pPr>
                <a:defRPr/>
              </a:pPr>
              <a:endParaRPr lang="en-US"/>
            </a:p>
          </p:txBody>
        </p:sp>
      </p:grpSp>
      <p:sp>
        <p:nvSpPr>
          <p:cNvPr id="289914" name="Rectangle 122"/>
          <p:cNvSpPr>
            <a:spLocks noChangeArrowheads="1"/>
          </p:cNvSpPr>
          <p:nvPr/>
        </p:nvSpPr>
        <p:spPr bwMode="auto">
          <a:xfrm>
            <a:off x="7494588" y="2373313"/>
            <a:ext cx="914400" cy="107950"/>
          </a:xfrm>
          <a:prstGeom prst="rect">
            <a:avLst/>
          </a:prstGeom>
          <a:noFill/>
          <a:ln w="3175">
            <a:solidFill>
              <a:srgbClr val="1F1A17"/>
            </a:solidFill>
            <a:miter lim="800000"/>
            <a:headEnd/>
            <a:tailEnd/>
          </a:ln>
        </p:spPr>
        <p:txBody>
          <a:bodyPr/>
          <a:lstStyle/>
          <a:p>
            <a:pPr>
              <a:defRPr/>
            </a:pPr>
            <a:endParaRPr lang="en-US"/>
          </a:p>
        </p:txBody>
      </p:sp>
      <p:sp>
        <p:nvSpPr>
          <p:cNvPr id="289915" name="Rectangle 123"/>
          <p:cNvSpPr>
            <a:spLocks noChangeArrowheads="1"/>
          </p:cNvSpPr>
          <p:nvPr/>
        </p:nvSpPr>
        <p:spPr bwMode="auto">
          <a:xfrm>
            <a:off x="7951788" y="2373313"/>
            <a:ext cx="457200" cy="55562"/>
          </a:xfrm>
          <a:prstGeom prst="rect">
            <a:avLst/>
          </a:prstGeom>
          <a:noFill/>
          <a:ln w="3175">
            <a:solidFill>
              <a:srgbClr val="1F1A17"/>
            </a:solidFill>
            <a:miter lim="800000"/>
            <a:headEnd/>
            <a:tailEnd/>
          </a:ln>
        </p:spPr>
        <p:txBody>
          <a:bodyPr/>
          <a:lstStyle/>
          <a:p>
            <a:pPr>
              <a:defRPr/>
            </a:pPr>
            <a:endParaRPr lang="en-US"/>
          </a:p>
        </p:txBody>
      </p:sp>
      <p:sp>
        <p:nvSpPr>
          <p:cNvPr id="289916" name="Rectangle 124"/>
          <p:cNvSpPr>
            <a:spLocks noChangeArrowheads="1"/>
          </p:cNvSpPr>
          <p:nvPr/>
        </p:nvSpPr>
        <p:spPr bwMode="auto">
          <a:xfrm>
            <a:off x="7951788" y="2428875"/>
            <a:ext cx="457200" cy="52388"/>
          </a:xfrm>
          <a:prstGeom prst="rect">
            <a:avLst/>
          </a:prstGeom>
          <a:noFill/>
          <a:ln w="3175">
            <a:solidFill>
              <a:srgbClr val="1F1A17"/>
            </a:solidFill>
            <a:miter lim="800000"/>
            <a:headEnd/>
            <a:tailEnd/>
          </a:ln>
        </p:spPr>
        <p:txBody>
          <a:bodyPr/>
          <a:lstStyle/>
          <a:p>
            <a:pPr>
              <a:defRPr/>
            </a:pPr>
            <a:endParaRPr lang="en-US"/>
          </a:p>
        </p:txBody>
      </p:sp>
      <p:grpSp>
        <p:nvGrpSpPr>
          <p:cNvPr id="24" name="Group 125"/>
          <p:cNvGrpSpPr>
            <a:grpSpLocks/>
          </p:cNvGrpSpPr>
          <p:nvPr/>
        </p:nvGrpSpPr>
        <p:grpSpPr bwMode="auto">
          <a:xfrm>
            <a:off x="6848475" y="3575050"/>
            <a:ext cx="1560513" cy="1285875"/>
            <a:chOff x="4314" y="2252"/>
            <a:chExt cx="983" cy="810"/>
          </a:xfrm>
        </p:grpSpPr>
        <p:grpSp>
          <p:nvGrpSpPr>
            <p:cNvPr id="10419" name="Group 126"/>
            <p:cNvGrpSpPr>
              <a:grpSpLocks/>
            </p:cNvGrpSpPr>
            <p:nvPr/>
          </p:nvGrpSpPr>
          <p:grpSpPr bwMode="auto">
            <a:xfrm>
              <a:off x="4314" y="2261"/>
              <a:ext cx="203" cy="1"/>
              <a:chOff x="4314" y="2261"/>
              <a:chExt cx="203" cy="1"/>
            </a:xfrm>
          </p:grpSpPr>
          <p:sp>
            <p:nvSpPr>
              <p:cNvPr id="289919" name="Line 127"/>
              <p:cNvSpPr>
                <a:spLocks noChangeShapeType="1"/>
              </p:cNvSpPr>
              <p:nvPr/>
            </p:nvSpPr>
            <p:spPr bwMode="auto">
              <a:xfrm flipH="1">
                <a:off x="4478" y="2261"/>
                <a:ext cx="39" cy="1"/>
              </a:xfrm>
              <a:prstGeom prst="line">
                <a:avLst/>
              </a:prstGeom>
              <a:noFill/>
              <a:ln w="0">
                <a:solidFill>
                  <a:srgbClr val="25221E"/>
                </a:solidFill>
                <a:round/>
                <a:headEnd/>
                <a:tailEnd/>
              </a:ln>
            </p:spPr>
            <p:txBody>
              <a:bodyPr/>
              <a:lstStyle/>
              <a:p>
                <a:pPr>
                  <a:defRPr/>
                </a:pPr>
                <a:endParaRPr lang="en-US"/>
              </a:p>
            </p:txBody>
          </p:sp>
          <p:sp>
            <p:nvSpPr>
              <p:cNvPr id="289920" name="Line 128"/>
              <p:cNvSpPr>
                <a:spLocks noChangeShapeType="1"/>
              </p:cNvSpPr>
              <p:nvPr/>
            </p:nvSpPr>
            <p:spPr bwMode="auto">
              <a:xfrm flipH="1">
                <a:off x="4417" y="2261"/>
                <a:ext cx="39" cy="1"/>
              </a:xfrm>
              <a:prstGeom prst="line">
                <a:avLst/>
              </a:prstGeom>
              <a:noFill/>
              <a:ln w="0">
                <a:solidFill>
                  <a:srgbClr val="25221E"/>
                </a:solidFill>
                <a:round/>
                <a:headEnd/>
                <a:tailEnd/>
              </a:ln>
            </p:spPr>
            <p:txBody>
              <a:bodyPr/>
              <a:lstStyle/>
              <a:p>
                <a:pPr>
                  <a:defRPr/>
                </a:pPr>
                <a:endParaRPr lang="en-US"/>
              </a:p>
            </p:txBody>
          </p:sp>
          <p:sp>
            <p:nvSpPr>
              <p:cNvPr id="289921" name="Line 129"/>
              <p:cNvSpPr>
                <a:spLocks noChangeShapeType="1"/>
              </p:cNvSpPr>
              <p:nvPr/>
            </p:nvSpPr>
            <p:spPr bwMode="auto">
              <a:xfrm flipH="1">
                <a:off x="4356" y="2261"/>
                <a:ext cx="40" cy="1"/>
              </a:xfrm>
              <a:prstGeom prst="line">
                <a:avLst/>
              </a:prstGeom>
              <a:noFill/>
              <a:ln w="0">
                <a:solidFill>
                  <a:srgbClr val="25221E"/>
                </a:solidFill>
                <a:round/>
                <a:headEnd/>
                <a:tailEnd/>
              </a:ln>
            </p:spPr>
            <p:txBody>
              <a:bodyPr/>
              <a:lstStyle/>
              <a:p>
                <a:pPr>
                  <a:defRPr/>
                </a:pPr>
                <a:endParaRPr lang="en-US"/>
              </a:p>
            </p:txBody>
          </p:sp>
          <p:sp>
            <p:nvSpPr>
              <p:cNvPr id="289922" name="Line 130"/>
              <p:cNvSpPr>
                <a:spLocks noChangeShapeType="1"/>
              </p:cNvSpPr>
              <p:nvPr/>
            </p:nvSpPr>
            <p:spPr bwMode="auto">
              <a:xfrm flipH="1">
                <a:off x="4314" y="2261"/>
                <a:ext cx="21" cy="1"/>
              </a:xfrm>
              <a:prstGeom prst="line">
                <a:avLst/>
              </a:prstGeom>
              <a:noFill/>
              <a:ln w="0">
                <a:solidFill>
                  <a:srgbClr val="25221E"/>
                </a:solidFill>
                <a:round/>
                <a:headEnd/>
                <a:tailEnd/>
              </a:ln>
            </p:spPr>
            <p:txBody>
              <a:bodyPr/>
              <a:lstStyle/>
              <a:p>
                <a:pPr>
                  <a:defRPr/>
                </a:pPr>
                <a:endParaRPr lang="en-US"/>
              </a:p>
            </p:txBody>
          </p:sp>
          <p:sp>
            <p:nvSpPr>
              <p:cNvPr id="289923" name="Line 131"/>
              <p:cNvSpPr>
                <a:spLocks noChangeShapeType="1"/>
              </p:cNvSpPr>
              <p:nvPr/>
            </p:nvSpPr>
            <p:spPr bwMode="auto">
              <a:xfrm flipH="1">
                <a:off x="4314" y="2261"/>
                <a:ext cx="21" cy="1"/>
              </a:xfrm>
              <a:prstGeom prst="line">
                <a:avLst/>
              </a:prstGeom>
              <a:noFill/>
              <a:ln w="0">
                <a:solidFill>
                  <a:srgbClr val="25221E"/>
                </a:solidFill>
                <a:round/>
                <a:headEnd/>
                <a:tailEnd/>
              </a:ln>
            </p:spPr>
            <p:txBody>
              <a:bodyPr/>
              <a:lstStyle/>
              <a:p>
                <a:pPr>
                  <a:defRPr/>
                </a:pPr>
                <a:endParaRPr lang="en-US"/>
              </a:p>
            </p:txBody>
          </p:sp>
        </p:grpSp>
        <p:sp>
          <p:nvSpPr>
            <p:cNvPr id="289924" name="Line 132"/>
            <p:cNvSpPr>
              <a:spLocks noChangeShapeType="1"/>
            </p:cNvSpPr>
            <p:nvPr/>
          </p:nvSpPr>
          <p:spPr bwMode="auto">
            <a:xfrm flipH="1">
              <a:off x="4314" y="2420"/>
              <a:ext cx="407" cy="1"/>
            </a:xfrm>
            <a:prstGeom prst="line">
              <a:avLst/>
            </a:prstGeom>
            <a:noFill/>
            <a:ln w="7938">
              <a:solidFill>
                <a:srgbClr val="1F1A17"/>
              </a:solidFill>
              <a:round/>
              <a:headEnd/>
              <a:tailEnd/>
            </a:ln>
          </p:spPr>
          <p:txBody>
            <a:bodyPr/>
            <a:lstStyle/>
            <a:p>
              <a:pPr>
                <a:defRPr/>
              </a:pPr>
              <a:endParaRPr lang="en-US"/>
            </a:p>
          </p:txBody>
        </p:sp>
        <p:grpSp>
          <p:nvGrpSpPr>
            <p:cNvPr id="10421" name="Group 133"/>
            <p:cNvGrpSpPr>
              <a:grpSpLocks/>
            </p:cNvGrpSpPr>
            <p:nvPr/>
          </p:nvGrpSpPr>
          <p:grpSpPr bwMode="auto">
            <a:xfrm>
              <a:off x="4314" y="2579"/>
              <a:ext cx="203" cy="1"/>
              <a:chOff x="4314" y="2579"/>
              <a:chExt cx="203" cy="1"/>
            </a:xfrm>
          </p:grpSpPr>
          <p:sp>
            <p:nvSpPr>
              <p:cNvPr id="289926" name="Line 134"/>
              <p:cNvSpPr>
                <a:spLocks noChangeShapeType="1"/>
              </p:cNvSpPr>
              <p:nvPr/>
            </p:nvSpPr>
            <p:spPr bwMode="auto">
              <a:xfrm flipH="1">
                <a:off x="4478" y="2579"/>
                <a:ext cx="39" cy="1"/>
              </a:xfrm>
              <a:prstGeom prst="line">
                <a:avLst/>
              </a:prstGeom>
              <a:noFill/>
              <a:ln w="0">
                <a:solidFill>
                  <a:srgbClr val="25221E"/>
                </a:solidFill>
                <a:round/>
                <a:headEnd/>
                <a:tailEnd/>
              </a:ln>
            </p:spPr>
            <p:txBody>
              <a:bodyPr/>
              <a:lstStyle/>
              <a:p>
                <a:pPr>
                  <a:defRPr/>
                </a:pPr>
                <a:endParaRPr lang="en-US"/>
              </a:p>
            </p:txBody>
          </p:sp>
          <p:sp>
            <p:nvSpPr>
              <p:cNvPr id="289927" name="Line 135"/>
              <p:cNvSpPr>
                <a:spLocks noChangeShapeType="1"/>
              </p:cNvSpPr>
              <p:nvPr/>
            </p:nvSpPr>
            <p:spPr bwMode="auto">
              <a:xfrm flipH="1">
                <a:off x="4417" y="2579"/>
                <a:ext cx="39" cy="1"/>
              </a:xfrm>
              <a:prstGeom prst="line">
                <a:avLst/>
              </a:prstGeom>
              <a:noFill/>
              <a:ln w="0">
                <a:solidFill>
                  <a:srgbClr val="25221E"/>
                </a:solidFill>
                <a:round/>
                <a:headEnd/>
                <a:tailEnd/>
              </a:ln>
            </p:spPr>
            <p:txBody>
              <a:bodyPr/>
              <a:lstStyle/>
              <a:p>
                <a:pPr>
                  <a:defRPr/>
                </a:pPr>
                <a:endParaRPr lang="en-US"/>
              </a:p>
            </p:txBody>
          </p:sp>
          <p:sp>
            <p:nvSpPr>
              <p:cNvPr id="289928" name="Line 136"/>
              <p:cNvSpPr>
                <a:spLocks noChangeShapeType="1"/>
              </p:cNvSpPr>
              <p:nvPr/>
            </p:nvSpPr>
            <p:spPr bwMode="auto">
              <a:xfrm flipH="1">
                <a:off x="4356" y="2579"/>
                <a:ext cx="40" cy="1"/>
              </a:xfrm>
              <a:prstGeom prst="line">
                <a:avLst/>
              </a:prstGeom>
              <a:noFill/>
              <a:ln w="0">
                <a:solidFill>
                  <a:srgbClr val="25221E"/>
                </a:solidFill>
                <a:round/>
                <a:headEnd/>
                <a:tailEnd/>
              </a:ln>
            </p:spPr>
            <p:txBody>
              <a:bodyPr/>
              <a:lstStyle/>
              <a:p>
                <a:pPr>
                  <a:defRPr/>
                </a:pPr>
                <a:endParaRPr lang="en-US"/>
              </a:p>
            </p:txBody>
          </p:sp>
          <p:sp>
            <p:nvSpPr>
              <p:cNvPr id="289929" name="Line 137"/>
              <p:cNvSpPr>
                <a:spLocks noChangeShapeType="1"/>
              </p:cNvSpPr>
              <p:nvPr/>
            </p:nvSpPr>
            <p:spPr bwMode="auto">
              <a:xfrm flipH="1">
                <a:off x="4314" y="2579"/>
                <a:ext cx="21" cy="1"/>
              </a:xfrm>
              <a:prstGeom prst="line">
                <a:avLst/>
              </a:prstGeom>
              <a:noFill/>
              <a:ln w="0">
                <a:solidFill>
                  <a:srgbClr val="25221E"/>
                </a:solidFill>
                <a:round/>
                <a:headEnd/>
                <a:tailEnd/>
              </a:ln>
            </p:spPr>
            <p:txBody>
              <a:bodyPr/>
              <a:lstStyle/>
              <a:p>
                <a:pPr>
                  <a:defRPr/>
                </a:pPr>
                <a:endParaRPr lang="en-US"/>
              </a:p>
            </p:txBody>
          </p:sp>
          <p:sp>
            <p:nvSpPr>
              <p:cNvPr id="289930" name="Line 138"/>
              <p:cNvSpPr>
                <a:spLocks noChangeShapeType="1"/>
              </p:cNvSpPr>
              <p:nvPr/>
            </p:nvSpPr>
            <p:spPr bwMode="auto">
              <a:xfrm flipH="1">
                <a:off x="4314" y="2579"/>
                <a:ext cx="21" cy="1"/>
              </a:xfrm>
              <a:prstGeom prst="line">
                <a:avLst/>
              </a:prstGeom>
              <a:noFill/>
              <a:ln w="0">
                <a:solidFill>
                  <a:srgbClr val="25221E"/>
                </a:solidFill>
                <a:round/>
                <a:headEnd/>
                <a:tailEnd/>
              </a:ln>
            </p:spPr>
            <p:txBody>
              <a:bodyPr/>
              <a:lstStyle/>
              <a:p>
                <a:pPr>
                  <a:defRPr/>
                </a:pPr>
                <a:endParaRPr lang="en-US"/>
              </a:p>
            </p:txBody>
          </p:sp>
        </p:grpSp>
        <p:grpSp>
          <p:nvGrpSpPr>
            <p:cNvPr id="10422" name="Group 139"/>
            <p:cNvGrpSpPr>
              <a:grpSpLocks/>
            </p:cNvGrpSpPr>
            <p:nvPr/>
          </p:nvGrpSpPr>
          <p:grpSpPr bwMode="auto">
            <a:xfrm>
              <a:off x="4314" y="2739"/>
              <a:ext cx="407" cy="162"/>
              <a:chOff x="4314" y="2739"/>
              <a:chExt cx="407" cy="162"/>
            </a:xfrm>
          </p:grpSpPr>
          <p:sp>
            <p:nvSpPr>
              <p:cNvPr id="289932" name="Line 140"/>
              <p:cNvSpPr>
                <a:spLocks noChangeShapeType="1"/>
              </p:cNvSpPr>
              <p:nvPr/>
            </p:nvSpPr>
            <p:spPr bwMode="auto">
              <a:xfrm flipH="1">
                <a:off x="4517" y="2900"/>
                <a:ext cx="204" cy="1"/>
              </a:xfrm>
              <a:prstGeom prst="line">
                <a:avLst/>
              </a:prstGeom>
              <a:noFill/>
              <a:ln w="7938">
                <a:solidFill>
                  <a:srgbClr val="1F1A17"/>
                </a:solidFill>
                <a:round/>
                <a:headEnd/>
                <a:tailEnd/>
              </a:ln>
            </p:spPr>
            <p:txBody>
              <a:bodyPr/>
              <a:lstStyle/>
              <a:p>
                <a:pPr>
                  <a:defRPr/>
                </a:pPr>
                <a:endParaRPr lang="en-US"/>
              </a:p>
            </p:txBody>
          </p:sp>
          <p:sp>
            <p:nvSpPr>
              <p:cNvPr id="289933" name="Line 141"/>
              <p:cNvSpPr>
                <a:spLocks noChangeShapeType="1"/>
              </p:cNvSpPr>
              <p:nvPr/>
            </p:nvSpPr>
            <p:spPr bwMode="auto">
              <a:xfrm flipH="1">
                <a:off x="4314" y="2739"/>
                <a:ext cx="203" cy="1"/>
              </a:xfrm>
              <a:prstGeom prst="line">
                <a:avLst/>
              </a:prstGeom>
              <a:noFill/>
              <a:ln w="7938">
                <a:solidFill>
                  <a:srgbClr val="1F1A17"/>
                </a:solidFill>
                <a:round/>
                <a:headEnd/>
                <a:tailEnd/>
              </a:ln>
            </p:spPr>
            <p:txBody>
              <a:bodyPr/>
              <a:lstStyle/>
              <a:p>
                <a:pPr>
                  <a:defRPr/>
                </a:pPr>
                <a:endParaRPr lang="en-US"/>
              </a:p>
            </p:txBody>
          </p:sp>
          <p:sp>
            <p:nvSpPr>
              <p:cNvPr id="289934" name="Line 142"/>
              <p:cNvSpPr>
                <a:spLocks noChangeShapeType="1"/>
              </p:cNvSpPr>
              <p:nvPr/>
            </p:nvSpPr>
            <p:spPr bwMode="auto">
              <a:xfrm>
                <a:off x="4517" y="2739"/>
                <a:ext cx="1" cy="161"/>
              </a:xfrm>
              <a:prstGeom prst="line">
                <a:avLst/>
              </a:prstGeom>
              <a:noFill/>
              <a:ln w="7938">
                <a:solidFill>
                  <a:srgbClr val="1F1A17"/>
                </a:solidFill>
                <a:round/>
                <a:headEnd/>
                <a:tailEnd/>
              </a:ln>
            </p:spPr>
            <p:txBody>
              <a:bodyPr/>
              <a:lstStyle/>
              <a:p>
                <a:pPr>
                  <a:defRPr/>
                </a:pPr>
                <a:endParaRPr lang="en-US"/>
              </a:p>
            </p:txBody>
          </p:sp>
        </p:grpSp>
        <p:grpSp>
          <p:nvGrpSpPr>
            <p:cNvPr id="10423" name="Group 143"/>
            <p:cNvGrpSpPr>
              <a:grpSpLocks/>
            </p:cNvGrpSpPr>
            <p:nvPr/>
          </p:nvGrpSpPr>
          <p:grpSpPr bwMode="auto">
            <a:xfrm>
              <a:off x="4721" y="2732"/>
              <a:ext cx="576" cy="330"/>
              <a:chOff x="4721" y="2732"/>
              <a:chExt cx="576" cy="330"/>
            </a:xfrm>
          </p:grpSpPr>
          <p:sp>
            <p:nvSpPr>
              <p:cNvPr id="289936" name="Rectangle 144"/>
              <p:cNvSpPr>
                <a:spLocks noChangeArrowheads="1"/>
              </p:cNvSpPr>
              <p:nvPr/>
            </p:nvSpPr>
            <p:spPr bwMode="auto">
              <a:xfrm>
                <a:off x="4721" y="2736"/>
                <a:ext cx="576" cy="326"/>
              </a:xfrm>
              <a:prstGeom prst="rect">
                <a:avLst/>
              </a:prstGeom>
              <a:solidFill>
                <a:srgbClr val="FFFFFF"/>
              </a:solidFill>
              <a:ln w="9525">
                <a:noFill/>
                <a:miter lim="800000"/>
                <a:headEnd/>
                <a:tailEnd/>
              </a:ln>
            </p:spPr>
            <p:txBody>
              <a:bodyPr/>
              <a:lstStyle/>
              <a:p>
                <a:pPr>
                  <a:defRPr/>
                </a:pPr>
                <a:endParaRPr lang="en-US"/>
              </a:p>
            </p:txBody>
          </p:sp>
          <p:sp>
            <p:nvSpPr>
              <p:cNvPr id="289937" name="Rectangle 145"/>
              <p:cNvSpPr>
                <a:spLocks noChangeArrowheads="1"/>
              </p:cNvSpPr>
              <p:nvPr/>
            </p:nvSpPr>
            <p:spPr bwMode="auto">
              <a:xfrm>
                <a:off x="4721" y="2736"/>
                <a:ext cx="576" cy="326"/>
              </a:xfrm>
              <a:prstGeom prst="rect">
                <a:avLst/>
              </a:prstGeom>
              <a:noFill/>
              <a:ln w="3175">
                <a:solidFill>
                  <a:srgbClr val="1F1A17"/>
                </a:solidFill>
                <a:miter lim="800000"/>
                <a:headEnd/>
                <a:tailEnd/>
              </a:ln>
            </p:spPr>
            <p:txBody>
              <a:bodyPr/>
              <a:lstStyle/>
              <a:p>
                <a:pPr>
                  <a:defRPr/>
                </a:pPr>
                <a:endParaRPr lang="en-US"/>
              </a:p>
            </p:txBody>
          </p:sp>
          <p:sp>
            <p:nvSpPr>
              <p:cNvPr id="289938" name="Rectangle 146"/>
              <p:cNvSpPr>
                <a:spLocks noChangeArrowheads="1"/>
              </p:cNvSpPr>
              <p:nvPr/>
            </p:nvSpPr>
            <p:spPr bwMode="auto">
              <a:xfrm>
                <a:off x="4828" y="2732"/>
                <a:ext cx="455"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Geometric</a:t>
                </a:r>
                <a:endParaRPr lang="en-GB">
                  <a:effectLst>
                    <a:outerShdw blurRad="38100" dist="38100" dir="2700000" algn="tl">
                      <a:srgbClr val="C0C0C0"/>
                    </a:outerShdw>
                  </a:effectLst>
                </a:endParaRPr>
              </a:p>
            </p:txBody>
          </p:sp>
          <p:sp>
            <p:nvSpPr>
              <p:cNvPr id="289939" name="Rectangle 147"/>
              <p:cNvSpPr>
                <a:spLocks noChangeArrowheads="1"/>
              </p:cNvSpPr>
              <p:nvPr/>
            </p:nvSpPr>
            <p:spPr bwMode="auto">
              <a:xfrm>
                <a:off x="4916" y="2863"/>
                <a:ext cx="269"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Model</a:t>
                </a:r>
                <a:endParaRPr lang="en-GB">
                  <a:effectLst>
                    <a:outerShdw blurRad="38100" dist="38100" dir="2700000" algn="tl">
                      <a:srgbClr val="C0C0C0"/>
                    </a:outerShdw>
                  </a:effectLst>
                </a:endParaRPr>
              </a:p>
            </p:txBody>
          </p:sp>
          <p:sp>
            <p:nvSpPr>
              <p:cNvPr id="289940" name="Rectangle 148"/>
              <p:cNvSpPr>
                <a:spLocks noChangeArrowheads="1"/>
              </p:cNvSpPr>
              <p:nvPr/>
            </p:nvSpPr>
            <p:spPr bwMode="auto">
              <a:xfrm>
                <a:off x="4721" y="2994"/>
                <a:ext cx="576" cy="68"/>
              </a:xfrm>
              <a:prstGeom prst="rect">
                <a:avLst/>
              </a:prstGeom>
              <a:noFill/>
              <a:ln w="3175">
                <a:solidFill>
                  <a:srgbClr val="1F1A17"/>
                </a:solidFill>
                <a:miter lim="800000"/>
                <a:headEnd/>
                <a:tailEnd/>
              </a:ln>
            </p:spPr>
            <p:txBody>
              <a:bodyPr/>
              <a:lstStyle/>
              <a:p>
                <a:pPr>
                  <a:defRPr/>
                </a:pPr>
                <a:endParaRPr lang="en-US"/>
              </a:p>
            </p:txBody>
          </p:sp>
          <p:sp>
            <p:nvSpPr>
              <p:cNvPr id="289941" name="Rectangle 149"/>
              <p:cNvSpPr>
                <a:spLocks noChangeArrowheads="1"/>
              </p:cNvSpPr>
              <p:nvPr/>
            </p:nvSpPr>
            <p:spPr bwMode="auto">
              <a:xfrm>
                <a:off x="5009" y="2994"/>
                <a:ext cx="288" cy="33"/>
              </a:xfrm>
              <a:prstGeom prst="rect">
                <a:avLst/>
              </a:prstGeom>
              <a:noFill/>
              <a:ln w="3175">
                <a:solidFill>
                  <a:srgbClr val="1F1A17"/>
                </a:solidFill>
                <a:miter lim="800000"/>
                <a:headEnd/>
                <a:tailEnd/>
              </a:ln>
            </p:spPr>
            <p:txBody>
              <a:bodyPr/>
              <a:lstStyle/>
              <a:p>
                <a:pPr>
                  <a:defRPr/>
                </a:pPr>
                <a:endParaRPr lang="en-US"/>
              </a:p>
            </p:txBody>
          </p:sp>
          <p:sp>
            <p:nvSpPr>
              <p:cNvPr id="289942" name="Rectangle 150"/>
              <p:cNvSpPr>
                <a:spLocks noChangeArrowheads="1"/>
              </p:cNvSpPr>
              <p:nvPr/>
            </p:nvSpPr>
            <p:spPr bwMode="auto">
              <a:xfrm>
                <a:off x="5009" y="3027"/>
                <a:ext cx="288" cy="35"/>
              </a:xfrm>
              <a:prstGeom prst="rect">
                <a:avLst/>
              </a:prstGeom>
              <a:noFill/>
              <a:ln w="3175">
                <a:solidFill>
                  <a:srgbClr val="1F1A17"/>
                </a:solidFill>
                <a:miter lim="800000"/>
                <a:headEnd/>
                <a:tailEnd/>
              </a:ln>
            </p:spPr>
            <p:txBody>
              <a:bodyPr/>
              <a:lstStyle/>
              <a:p>
                <a:pPr>
                  <a:defRPr/>
                </a:pPr>
                <a:endParaRPr lang="en-US"/>
              </a:p>
            </p:txBody>
          </p:sp>
        </p:grpSp>
        <p:grpSp>
          <p:nvGrpSpPr>
            <p:cNvPr id="10424" name="Group 151"/>
            <p:cNvGrpSpPr>
              <a:grpSpLocks/>
            </p:cNvGrpSpPr>
            <p:nvPr/>
          </p:nvGrpSpPr>
          <p:grpSpPr bwMode="auto">
            <a:xfrm>
              <a:off x="4721" y="2252"/>
              <a:ext cx="576" cy="330"/>
              <a:chOff x="4721" y="2252"/>
              <a:chExt cx="576" cy="330"/>
            </a:xfrm>
          </p:grpSpPr>
          <p:sp>
            <p:nvSpPr>
              <p:cNvPr id="289944" name="Rectangle 152"/>
              <p:cNvSpPr>
                <a:spLocks noChangeArrowheads="1"/>
              </p:cNvSpPr>
              <p:nvPr/>
            </p:nvSpPr>
            <p:spPr bwMode="auto">
              <a:xfrm>
                <a:off x="4721" y="2256"/>
                <a:ext cx="576" cy="326"/>
              </a:xfrm>
              <a:prstGeom prst="rect">
                <a:avLst/>
              </a:prstGeom>
              <a:solidFill>
                <a:srgbClr val="FFFFFF"/>
              </a:solidFill>
              <a:ln w="9525">
                <a:noFill/>
                <a:miter lim="800000"/>
                <a:headEnd/>
                <a:tailEnd/>
              </a:ln>
            </p:spPr>
            <p:txBody>
              <a:bodyPr/>
              <a:lstStyle/>
              <a:p>
                <a:pPr>
                  <a:defRPr/>
                </a:pPr>
                <a:endParaRPr lang="en-US"/>
              </a:p>
            </p:txBody>
          </p:sp>
          <p:sp>
            <p:nvSpPr>
              <p:cNvPr id="289945" name="Rectangle 153"/>
              <p:cNvSpPr>
                <a:spLocks noChangeArrowheads="1"/>
              </p:cNvSpPr>
              <p:nvPr/>
            </p:nvSpPr>
            <p:spPr bwMode="auto">
              <a:xfrm>
                <a:off x="4721" y="2256"/>
                <a:ext cx="576" cy="326"/>
              </a:xfrm>
              <a:prstGeom prst="rect">
                <a:avLst/>
              </a:prstGeom>
              <a:noFill/>
              <a:ln w="3175">
                <a:solidFill>
                  <a:srgbClr val="1F1A17"/>
                </a:solidFill>
                <a:miter lim="800000"/>
                <a:headEnd/>
                <a:tailEnd/>
              </a:ln>
            </p:spPr>
            <p:txBody>
              <a:bodyPr/>
              <a:lstStyle/>
              <a:p>
                <a:pPr>
                  <a:defRPr/>
                </a:pPr>
                <a:endParaRPr lang="en-US"/>
              </a:p>
            </p:txBody>
          </p:sp>
          <p:sp>
            <p:nvSpPr>
              <p:cNvPr id="289946" name="Rectangle 154"/>
              <p:cNvSpPr>
                <a:spLocks noChangeArrowheads="1"/>
              </p:cNvSpPr>
              <p:nvPr/>
            </p:nvSpPr>
            <p:spPr bwMode="auto">
              <a:xfrm>
                <a:off x="4828" y="2252"/>
                <a:ext cx="455"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Geometric</a:t>
                </a:r>
                <a:endParaRPr lang="en-GB">
                  <a:effectLst>
                    <a:outerShdw blurRad="38100" dist="38100" dir="2700000" algn="tl">
                      <a:srgbClr val="C0C0C0"/>
                    </a:outerShdw>
                  </a:effectLst>
                </a:endParaRPr>
              </a:p>
            </p:txBody>
          </p:sp>
          <p:sp>
            <p:nvSpPr>
              <p:cNvPr id="289947" name="Rectangle 155"/>
              <p:cNvSpPr>
                <a:spLocks noChangeArrowheads="1"/>
              </p:cNvSpPr>
              <p:nvPr/>
            </p:nvSpPr>
            <p:spPr bwMode="auto">
              <a:xfrm>
                <a:off x="4916" y="2383"/>
                <a:ext cx="269"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Model</a:t>
                </a:r>
                <a:endParaRPr lang="en-GB">
                  <a:effectLst>
                    <a:outerShdw blurRad="38100" dist="38100" dir="2700000" algn="tl">
                      <a:srgbClr val="C0C0C0"/>
                    </a:outerShdw>
                  </a:effectLst>
                </a:endParaRPr>
              </a:p>
            </p:txBody>
          </p:sp>
          <p:sp>
            <p:nvSpPr>
              <p:cNvPr id="289948" name="Rectangle 156"/>
              <p:cNvSpPr>
                <a:spLocks noChangeArrowheads="1"/>
              </p:cNvSpPr>
              <p:nvPr/>
            </p:nvSpPr>
            <p:spPr bwMode="auto">
              <a:xfrm>
                <a:off x="4721" y="2514"/>
                <a:ext cx="576" cy="68"/>
              </a:xfrm>
              <a:prstGeom prst="rect">
                <a:avLst/>
              </a:prstGeom>
              <a:noFill/>
              <a:ln w="3175">
                <a:solidFill>
                  <a:srgbClr val="1F1A17"/>
                </a:solidFill>
                <a:miter lim="800000"/>
                <a:headEnd/>
                <a:tailEnd/>
              </a:ln>
            </p:spPr>
            <p:txBody>
              <a:bodyPr/>
              <a:lstStyle/>
              <a:p>
                <a:pPr>
                  <a:defRPr/>
                </a:pPr>
                <a:endParaRPr lang="en-US"/>
              </a:p>
            </p:txBody>
          </p:sp>
          <p:sp>
            <p:nvSpPr>
              <p:cNvPr id="289949" name="Rectangle 157"/>
              <p:cNvSpPr>
                <a:spLocks noChangeArrowheads="1"/>
              </p:cNvSpPr>
              <p:nvPr/>
            </p:nvSpPr>
            <p:spPr bwMode="auto">
              <a:xfrm>
                <a:off x="5009" y="2514"/>
                <a:ext cx="288" cy="35"/>
              </a:xfrm>
              <a:prstGeom prst="rect">
                <a:avLst/>
              </a:prstGeom>
              <a:noFill/>
              <a:ln w="3175">
                <a:solidFill>
                  <a:srgbClr val="1F1A17"/>
                </a:solidFill>
                <a:miter lim="800000"/>
                <a:headEnd/>
                <a:tailEnd/>
              </a:ln>
            </p:spPr>
            <p:txBody>
              <a:bodyPr/>
              <a:lstStyle/>
              <a:p>
                <a:pPr>
                  <a:defRPr/>
                </a:pPr>
                <a:endParaRPr lang="en-US"/>
              </a:p>
            </p:txBody>
          </p:sp>
          <p:sp>
            <p:nvSpPr>
              <p:cNvPr id="289950" name="Rectangle 158"/>
              <p:cNvSpPr>
                <a:spLocks noChangeArrowheads="1"/>
              </p:cNvSpPr>
              <p:nvPr/>
            </p:nvSpPr>
            <p:spPr bwMode="auto">
              <a:xfrm>
                <a:off x="5009" y="2549"/>
                <a:ext cx="288" cy="33"/>
              </a:xfrm>
              <a:prstGeom prst="rect">
                <a:avLst/>
              </a:prstGeom>
              <a:noFill/>
              <a:ln w="3175">
                <a:solidFill>
                  <a:srgbClr val="1F1A17"/>
                </a:solidFill>
                <a:miter lim="800000"/>
                <a:headEnd/>
                <a:tailEnd/>
              </a:ln>
            </p:spPr>
            <p:txBody>
              <a:bodyPr/>
              <a:lstStyle/>
              <a:p>
                <a:pPr>
                  <a:defRPr/>
                </a:pPr>
                <a:endParaRPr lang="en-US"/>
              </a:p>
            </p:txBody>
          </p:sp>
        </p:grpSp>
      </p:grpSp>
      <p:grpSp>
        <p:nvGrpSpPr>
          <p:cNvPr id="30" name="Group 159"/>
          <p:cNvGrpSpPr>
            <a:grpSpLocks/>
          </p:cNvGrpSpPr>
          <p:nvPr/>
        </p:nvGrpSpPr>
        <p:grpSpPr bwMode="auto">
          <a:xfrm>
            <a:off x="7494588" y="2719388"/>
            <a:ext cx="914400" cy="523875"/>
            <a:chOff x="4721" y="1713"/>
            <a:chExt cx="576" cy="330"/>
          </a:xfrm>
        </p:grpSpPr>
        <p:sp>
          <p:nvSpPr>
            <p:cNvPr id="289952" name="Rectangle 160"/>
            <p:cNvSpPr>
              <a:spLocks noChangeArrowheads="1"/>
            </p:cNvSpPr>
            <p:nvPr/>
          </p:nvSpPr>
          <p:spPr bwMode="auto">
            <a:xfrm>
              <a:off x="4721" y="1718"/>
              <a:ext cx="576" cy="325"/>
            </a:xfrm>
            <a:prstGeom prst="rect">
              <a:avLst/>
            </a:prstGeom>
            <a:solidFill>
              <a:srgbClr val="FFFFFF"/>
            </a:solidFill>
            <a:ln w="9525">
              <a:noFill/>
              <a:miter lim="800000"/>
              <a:headEnd/>
              <a:tailEnd/>
            </a:ln>
          </p:spPr>
          <p:txBody>
            <a:bodyPr/>
            <a:lstStyle/>
            <a:p>
              <a:pPr>
                <a:defRPr/>
              </a:pPr>
              <a:endParaRPr lang="en-US"/>
            </a:p>
          </p:txBody>
        </p:sp>
        <p:sp>
          <p:nvSpPr>
            <p:cNvPr id="289953" name="Rectangle 161"/>
            <p:cNvSpPr>
              <a:spLocks noChangeArrowheads="1"/>
            </p:cNvSpPr>
            <p:nvPr/>
          </p:nvSpPr>
          <p:spPr bwMode="auto">
            <a:xfrm>
              <a:off x="4721" y="1718"/>
              <a:ext cx="576" cy="325"/>
            </a:xfrm>
            <a:prstGeom prst="rect">
              <a:avLst/>
            </a:prstGeom>
            <a:noFill/>
            <a:ln w="3175">
              <a:solidFill>
                <a:srgbClr val="1F1A17"/>
              </a:solidFill>
              <a:miter lim="800000"/>
              <a:headEnd/>
              <a:tailEnd/>
            </a:ln>
          </p:spPr>
          <p:txBody>
            <a:bodyPr/>
            <a:lstStyle/>
            <a:p>
              <a:pPr>
                <a:defRPr/>
              </a:pPr>
              <a:endParaRPr lang="en-US"/>
            </a:p>
          </p:txBody>
        </p:sp>
        <p:sp>
          <p:nvSpPr>
            <p:cNvPr id="289954" name="Rectangle 162"/>
            <p:cNvSpPr>
              <a:spLocks noChangeArrowheads="1"/>
            </p:cNvSpPr>
            <p:nvPr/>
          </p:nvSpPr>
          <p:spPr bwMode="auto">
            <a:xfrm>
              <a:off x="4828" y="1713"/>
              <a:ext cx="455"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Geometric</a:t>
              </a:r>
              <a:endParaRPr lang="en-GB">
                <a:effectLst>
                  <a:outerShdw blurRad="38100" dist="38100" dir="2700000" algn="tl">
                    <a:srgbClr val="C0C0C0"/>
                  </a:outerShdw>
                </a:effectLst>
              </a:endParaRPr>
            </a:p>
          </p:txBody>
        </p:sp>
        <p:sp>
          <p:nvSpPr>
            <p:cNvPr id="289955" name="Rectangle 163"/>
            <p:cNvSpPr>
              <a:spLocks noChangeArrowheads="1"/>
            </p:cNvSpPr>
            <p:nvPr/>
          </p:nvSpPr>
          <p:spPr bwMode="auto">
            <a:xfrm>
              <a:off x="4916" y="1844"/>
              <a:ext cx="269"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Model</a:t>
              </a:r>
              <a:endParaRPr lang="en-GB">
                <a:effectLst>
                  <a:outerShdw blurRad="38100" dist="38100" dir="2700000" algn="tl">
                    <a:srgbClr val="C0C0C0"/>
                  </a:outerShdw>
                </a:effectLst>
              </a:endParaRPr>
            </a:p>
          </p:txBody>
        </p:sp>
        <p:sp>
          <p:nvSpPr>
            <p:cNvPr id="289956" name="Rectangle 164"/>
            <p:cNvSpPr>
              <a:spLocks noChangeArrowheads="1"/>
            </p:cNvSpPr>
            <p:nvPr/>
          </p:nvSpPr>
          <p:spPr bwMode="auto">
            <a:xfrm>
              <a:off x="4721" y="1975"/>
              <a:ext cx="576" cy="68"/>
            </a:xfrm>
            <a:prstGeom prst="rect">
              <a:avLst/>
            </a:prstGeom>
            <a:noFill/>
            <a:ln w="3175">
              <a:solidFill>
                <a:srgbClr val="1F1A17"/>
              </a:solidFill>
              <a:miter lim="800000"/>
              <a:headEnd/>
              <a:tailEnd/>
            </a:ln>
          </p:spPr>
          <p:txBody>
            <a:bodyPr/>
            <a:lstStyle/>
            <a:p>
              <a:pPr>
                <a:defRPr/>
              </a:pPr>
              <a:endParaRPr lang="en-US"/>
            </a:p>
          </p:txBody>
        </p:sp>
        <p:sp>
          <p:nvSpPr>
            <p:cNvPr id="289957" name="Rectangle 165"/>
            <p:cNvSpPr>
              <a:spLocks noChangeArrowheads="1"/>
            </p:cNvSpPr>
            <p:nvPr/>
          </p:nvSpPr>
          <p:spPr bwMode="auto">
            <a:xfrm>
              <a:off x="5009" y="1975"/>
              <a:ext cx="288" cy="35"/>
            </a:xfrm>
            <a:prstGeom prst="rect">
              <a:avLst/>
            </a:prstGeom>
            <a:noFill/>
            <a:ln w="3175">
              <a:solidFill>
                <a:srgbClr val="1F1A17"/>
              </a:solidFill>
              <a:miter lim="800000"/>
              <a:headEnd/>
              <a:tailEnd/>
            </a:ln>
          </p:spPr>
          <p:txBody>
            <a:bodyPr/>
            <a:lstStyle/>
            <a:p>
              <a:pPr>
                <a:defRPr/>
              </a:pPr>
              <a:endParaRPr lang="en-US"/>
            </a:p>
          </p:txBody>
        </p:sp>
        <p:sp>
          <p:nvSpPr>
            <p:cNvPr id="289958" name="Rectangle 166"/>
            <p:cNvSpPr>
              <a:spLocks noChangeArrowheads="1"/>
            </p:cNvSpPr>
            <p:nvPr/>
          </p:nvSpPr>
          <p:spPr bwMode="auto">
            <a:xfrm>
              <a:off x="5009" y="2010"/>
              <a:ext cx="288" cy="33"/>
            </a:xfrm>
            <a:prstGeom prst="rect">
              <a:avLst/>
            </a:prstGeom>
            <a:noFill/>
            <a:ln w="3175">
              <a:solidFill>
                <a:srgbClr val="1F1A17"/>
              </a:solidFill>
              <a:miter lim="800000"/>
              <a:headEnd/>
              <a:tailEnd/>
            </a:ln>
          </p:spPr>
          <p:txBody>
            <a:bodyPr/>
            <a:lstStyle/>
            <a:p>
              <a:pPr>
                <a:defRPr/>
              </a:pPr>
              <a:endParaRPr lang="en-US"/>
            </a:p>
          </p:txBody>
        </p:sp>
      </p:grpSp>
      <p:grpSp>
        <p:nvGrpSpPr>
          <p:cNvPr id="31" name="Group 167"/>
          <p:cNvGrpSpPr>
            <a:grpSpLocks/>
          </p:cNvGrpSpPr>
          <p:nvPr/>
        </p:nvGrpSpPr>
        <p:grpSpPr bwMode="auto">
          <a:xfrm>
            <a:off x="976313" y="4664075"/>
            <a:ext cx="7443787" cy="1695450"/>
            <a:chOff x="615" y="2938"/>
            <a:chExt cx="4689" cy="1068"/>
          </a:xfrm>
        </p:grpSpPr>
        <p:grpSp>
          <p:nvGrpSpPr>
            <p:cNvPr id="10316" name="Group 168"/>
            <p:cNvGrpSpPr>
              <a:grpSpLocks/>
            </p:cNvGrpSpPr>
            <p:nvPr/>
          </p:nvGrpSpPr>
          <p:grpSpPr bwMode="auto">
            <a:xfrm>
              <a:off x="2777" y="3444"/>
              <a:ext cx="705" cy="189"/>
              <a:chOff x="2777" y="3444"/>
              <a:chExt cx="705" cy="189"/>
            </a:xfrm>
          </p:grpSpPr>
          <p:pic>
            <p:nvPicPr>
              <p:cNvPr id="10408" name="Picture 16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7" y="3455"/>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962" name="Rectangle 170"/>
              <p:cNvSpPr>
                <a:spLocks noChangeArrowheads="1"/>
              </p:cNvSpPr>
              <p:nvPr/>
            </p:nvSpPr>
            <p:spPr bwMode="auto">
              <a:xfrm>
                <a:off x="2779" y="3448"/>
                <a:ext cx="680" cy="152"/>
              </a:xfrm>
              <a:prstGeom prst="rect">
                <a:avLst/>
              </a:prstGeom>
              <a:solidFill>
                <a:srgbClr val="FFFFFF"/>
              </a:solidFill>
              <a:ln w="9525">
                <a:noFill/>
                <a:miter lim="800000"/>
                <a:headEnd/>
                <a:tailEnd/>
              </a:ln>
            </p:spPr>
            <p:txBody>
              <a:bodyPr/>
              <a:lstStyle/>
              <a:p>
                <a:pPr>
                  <a:defRPr/>
                </a:pPr>
                <a:endParaRPr lang="en-US"/>
              </a:p>
            </p:txBody>
          </p:sp>
          <p:sp>
            <p:nvSpPr>
              <p:cNvPr id="289963" name="Rectangle 171"/>
              <p:cNvSpPr>
                <a:spLocks noChangeArrowheads="1"/>
              </p:cNvSpPr>
              <p:nvPr/>
            </p:nvSpPr>
            <p:spPr bwMode="auto">
              <a:xfrm>
                <a:off x="2779" y="3448"/>
                <a:ext cx="680" cy="152"/>
              </a:xfrm>
              <a:prstGeom prst="rect">
                <a:avLst/>
              </a:prstGeom>
              <a:noFill/>
              <a:ln w="3175">
                <a:solidFill>
                  <a:srgbClr val="1F1A17"/>
                </a:solidFill>
                <a:miter lim="800000"/>
                <a:headEnd/>
                <a:tailEnd/>
              </a:ln>
            </p:spPr>
            <p:txBody>
              <a:bodyPr/>
              <a:lstStyle/>
              <a:p>
                <a:pPr>
                  <a:defRPr/>
                </a:pPr>
                <a:endParaRPr lang="en-US"/>
              </a:p>
            </p:txBody>
          </p:sp>
          <p:sp>
            <p:nvSpPr>
              <p:cNvPr id="289964" name="Rectangle 172"/>
              <p:cNvSpPr>
                <a:spLocks noChangeArrowheads="1"/>
              </p:cNvSpPr>
              <p:nvPr/>
            </p:nvSpPr>
            <p:spPr bwMode="auto">
              <a:xfrm>
                <a:off x="2885" y="3444"/>
                <a:ext cx="569"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Subsystem 3</a:t>
                </a:r>
                <a:endParaRPr lang="en-GB">
                  <a:effectLst>
                    <a:outerShdw blurRad="38100" dist="38100" dir="2700000" algn="tl">
                      <a:srgbClr val="C0C0C0"/>
                    </a:outerShdw>
                  </a:effectLst>
                </a:endParaRPr>
              </a:p>
            </p:txBody>
          </p:sp>
        </p:grpSp>
        <p:grpSp>
          <p:nvGrpSpPr>
            <p:cNvPr id="10317" name="Group 173"/>
            <p:cNvGrpSpPr>
              <a:grpSpLocks/>
            </p:cNvGrpSpPr>
            <p:nvPr/>
          </p:nvGrpSpPr>
          <p:grpSpPr bwMode="auto">
            <a:xfrm>
              <a:off x="1697" y="3448"/>
              <a:ext cx="705" cy="185"/>
              <a:chOff x="1697" y="3448"/>
              <a:chExt cx="705" cy="185"/>
            </a:xfrm>
          </p:grpSpPr>
          <p:pic>
            <p:nvPicPr>
              <p:cNvPr id="10404" name="Picture 17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7" y="3455"/>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967" name="Rectangle 175"/>
              <p:cNvSpPr>
                <a:spLocks noChangeArrowheads="1"/>
              </p:cNvSpPr>
              <p:nvPr/>
            </p:nvSpPr>
            <p:spPr bwMode="auto">
              <a:xfrm>
                <a:off x="1700" y="3448"/>
                <a:ext cx="679" cy="152"/>
              </a:xfrm>
              <a:prstGeom prst="rect">
                <a:avLst/>
              </a:prstGeom>
              <a:solidFill>
                <a:srgbClr val="FFFFFF"/>
              </a:solidFill>
              <a:ln w="9525">
                <a:noFill/>
                <a:miter lim="800000"/>
                <a:headEnd/>
                <a:tailEnd/>
              </a:ln>
            </p:spPr>
            <p:txBody>
              <a:bodyPr/>
              <a:lstStyle/>
              <a:p>
                <a:pPr>
                  <a:defRPr/>
                </a:pPr>
                <a:endParaRPr lang="en-US"/>
              </a:p>
            </p:txBody>
          </p:sp>
          <p:sp>
            <p:nvSpPr>
              <p:cNvPr id="289968" name="Rectangle 176"/>
              <p:cNvSpPr>
                <a:spLocks noChangeArrowheads="1"/>
              </p:cNvSpPr>
              <p:nvPr/>
            </p:nvSpPr>
            <p:spPr bwMode="auto">
              <a:xfrm>
                <a:off x="1700" y="3448"/>
                <a:ext cx="679" cy="152"/>
              </a:xfrm>
              <a:prstGeom prst="rect">
                <a:avLst/>
              </a:prstGeom>
              <a:noFill/>
              <a:ln w="3175">
                <a:solidFill>
                  <a:srgbClr val="1F1A17"/>
                </a:solidFill>
                <a:miter lim="800000"/>
                <a:headEnd/>
                <a:tailEnd/>
              </a:ln>
            </p:spPr>
            <p:txBody>
              <a:bodyPr/>
              <a:lstStyle/>
              <a:p>
                <a:pPr>
                  <a:defRPr/>
                </a:pPr>
                <a:endParaRPr lang="en-US"/>
              </a:p>
            </p:txBody>
          </p:sp>
          <p:sp>
            <p:nvSpPr>
              <p:cNvPr id="289969" name="Rectangle 177"/>
              <p:cNvSpPr>
                <a:spLocks noChangeArrowheads="1"/>
              </p:cNvSpPr>
              <p:nvPr/>
            </p:nvSpPr>
            <p:spPr bwMode="auto">
              <a:xfrm>
                <a:off x="1856" y="3455"/>
                <a:ext cx="460"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Function 6</a:t>
                </a:r>
                <a:endParaRPr lang="en-GB">
                  <a:effectLst>
                    <a:outerShdw blurRad="38100" dist="38100" dir="2700000" algn="tl">
                      <a:srgbClr val="C0C0C0"/>
                    </a:outerShdw>
                  </a:effectLst>
                </a:endParaRPr>
              </a:p>
            </p:txBody>
          </p:sp>
        </p:grpSp>
        <p:grpSp>
          <p:nvGrpSpPr>
            <p:cNvPr id="10318" name="Group 178"/>
            <p:cNvGrpSpPr>
              <a:grpSpLocks/>
            </p:cNvGrpSpPr>
            <p:nvPr/>
          </p:nvGrpSpPr>
          <p:grpSpPr bwMode="auto">
            <a:xfrm>
              <a:off x="615" y="3612"/>
              <a:ext cx="705" cy="190"/>
              <a:chOff x="615" y="3612"/>
              <a:chExt cx="705" cy="190"/>
            </a:xfrm>
          </p:grpSpPr>
          <p:pic>
            <p:nvPicPr>
              <p:cNvPr id="10400" name="Picture 1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 y="3624"/>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972" name="Rectangle 180"/>
              <p:cNvSpPr>
                <a:spLocks noChangeArrowheads="1"/>
              </p:cNvSpPr>
              <p:nvPr/>
            </p:nvSpPr>
            <p:spPr bwMode="auto">
              <a:xfrm>
                <a:off x="617" y="3617"/>
                <a:ext cx="682" cy="152"/>
              </a:xfrm>
              <a:prstGeom prst="rect">
                <a:avLst/>
              </a:prstGeom>
              <a:solidFill>
                <a:srgbClr val="FFFFFF"/>
              </a:solidFill>
              <a:ln w="9525">
                <a:noFill/>
                <a:miter lim="800000"/>
                <a:headEnd/>
                <a:tailEnd/>
              </a:ln>
            </p:spPr>
            <p:txBody>
              <a:bodyPr/>
              <a:lstStyle/>
              <a:p>
                <a:pPr>
                  <a:defRPr/>
                </a:pPr>
                <a:endParaRPr lang="en-US"/>
              </a:p>
            </p:txBody>
          </p:sp>
          <p:sp>
            <p:nvSpPr>
              <p:cNvPr id="289973" name="Rectangle 181"/>
              <p:cNvSpPr>
                <a:spLocks noChangeArrowheads="1"/>
              </p:cNvSpPr>
              <p:nvPr/>
            </p:nvSpPr>
            <p:spPr bwMode="auto">
              <a:xfrm>
                <a:off x="617" y="3617"/>
                <a:ext cx="682" cy="152"/>
              </a:xfrm>
              <a:prstGeom prst="rect">
                <a:avLst/>
              </a:prstGeom>
              <a:noFill/>
              <a:ln w="3175">
                <a:solidFill>
                  <a:srgbClr val="1F1A17"/>
                </a:solidFill>
                <a:miter lim="800000"/>
                <a:headEnd/>
                <a:tailEnd/>
              </a:ln>
            </p:spPr>
            <p:txBody>
              <a:bodyPr/>
              <a:lstStyle/>
              <a:p>
                <a:pPr>
                  <a:defRPr/>
                </a:pPr>
                <a:endParaRPr lang="en-US"/>
              </a:p>
            </p:txBody>
          </p:sp>
          <p:sp>
            <p:nvSpPr>
              <p:cNvPr id="289974" name="Rectangle 182"/>
              <p:cNvSpPr>
                <a:spLocks noChangeArrowheads="1"/>
              </p:cNvSpPr>
              <p:nvPr/>
            </p:nvSpPr>
            <p:spPr bwMode="auto">
              <a:xfrm>
                <a:off x="655" y="3612"/>
                <a:ext cx="647"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Requirement 6</a:t>
                </a:r>
                <a:endParaRPr lang="en-GB">
                  <a:effectLst>
                    <a:outerShdw blurRad="38100" dist="38100" dir="2700000" algn="tl">
                      <a:srgbClr val="C0C0C0"/>
                    </a:outerShdw>
                  </a:effectLst>
                </a:endParaRPr>
              </a:p>
            </p:txBody>
          </p:sp>
        </p:grpSp>
        <p:grpSp>
          <p:nvGrpSpPr>
            <p:cNvPr id="10319" name="Group 183"/>
            <p:cNvGrpSpPr>
              <a:grpSpLocks/>
            </p:cNvGrpSpPr>
            <p:nvPr/>
          </p:nvGrpSpPr>
          <p:grpSpPr bwMode="auto">
            <a:xfrm>
              <a:off x="615" y="2938"/>
              <a:ext cx="705" cy="189"/>
              <a:chOff x="615" y="2938"/>
              <a:chExt cx="705" cy="189"/>
            </a:xfrm>
          </p:grpSpPr>
          <p:pic>
            <p:nvPicPr>
              <p:cNvPr id="10396" name="Picture 18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 y="2949"/>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977" name="Rectangle 185"/>
              <p:cNvSpPr>
                <a:spLocks noChangeArrowheads="1"/>
              </p:cNvSpPr>
              <p:nvPr/>
            </p:nvSpPr>
            <p:spPr bwMode="auto">
              <a:xfrm>
                <a:off x="617" y="2940"/>
                <a:ext cx="682" cy="152"/>
              </a:xfrm>
              <a:prstGeom prst="rect">
                <a:avLst/>
              </a:prstGeom>
              <a:solidFill>
                <a:srgbClr val="FFFFFF"/>
              </a:solidFill>
              <a:ln w="9525">
                <a:noFill/>
                <a:miter lim="800000"/>
                <a:headEnd/>
                <a:tailEnd/>
              </a:ln>
            </p:spPr>
            <p:txBody>
              <a:bodyPr/>
              <a:lstStyle/>
              <a:p>
                <a:pPr>
                  <a:defRPr/>
                </a:pPr>
                <a:endParaRPr lang="en-US"/>
              </a:p>
            </p:txBody>
          </p:sp>
          <p:sp>
            <p:nvSpPr>
              <p:cNvPr id="289978" name="Rectangle 186"/>
              <p:cNvSpPr>
                <a:spLocks noChangeArrowheads="1"/>
              </p:cNvSpPr>
              <p:nvPr/>
            </p:nvSpPr>
            <p:spPr bwMode="auto">
              <a:xfrm>
                <a:off x="617" y="2940"/>
                <a:ext cx="682" cy="152"/>
              </a:xfrm>
              <a:prstGeom prst="rect">
                <a:avLst/>
              </a:prstGeom>
              <a:noFill/>
              <a:ln w="3175">
                <a:solidFill>
                  <a:srgbClr val="1F1A17"/>
                </a:solidFill>
                <a:miter lim="800000"/>
                <a:headEnd/>
                <a:tailEnd/>
              </a:ln>
            </p:spPr>
            <p:txBody>
              <a:bodyPr/>
              <a:lstStyle/>
              <a:p>
                <a:pPr>
                  <a:defRPr/>
                </a:pPr>
                <a:endParaRPr lang="en-US"/>
              </a:p>
            </p:txBody>
          </p:sp>
          <p:sp>
            <p:nvSpPr>
              <p:cNvPr id="289979" name="Rectangle 187"/>
              <p:cNvSpPr>
                <a:spLocks noChangeArrowheads="1"/>
              </p:cNvSpPr>
              <p:nvPr/>
            </p:nvSpPr>
            <p:spPr bwMode="auto">
              <a:xfrm>
                <a:off x="648" y="2938"/>
                <a:ext cx="647"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Requirement 4</a:t>
                </a:r>
                <a:endParaRPr lang="en-GB">
                  <a:effectLst>
                    <a:outerShdw blurRad="38100" dist="38100" dir="2700000" algn="tl">
                      <a:srgbClr val="C0C0C0"/>
                    </a:outerShdw>
                  </a:effectLst>
                </a:endParaRPr>
              </a:p>
            </p:txBody>
          </p:sp>
        </p:grpSp>
        <p:grpSp>
          <p:nvGrpSpPr>
            <p:cNvPr id="10320" name="Group 188"/>
            <p:cNvGrpSpPr>
              <a:grpSpLocks/>
            </p:cNvGrpSpPr>
            <p:nvPr/>
          </p:nvGrpSpPr>
          <p:grpSpPr bwMode="auto">
            <a:xfrm>
              <a:off x="615" y="3275"/>
              <a:ext cx="705" cy="190"/>
              <a:chOff x="615" y="3275"/>
              <a:chExt cx="705" cy="190"/>
            </a:xfrm>
          </p:grpSpPr>
          <p:pic>
            <p:nvPicPr>
              <p:cNvPr id="10392" name="Picture 18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 y="3287"/>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982" name="Rectangle 190"/>
              <p:cNvSpPr>
                <a:spLocks noChangeArrowheads="1"/>
              </p:cNvSpPr>
              <p:nvPr/>
            </p:nvSpPr>
            <p:spPr bwMode="auto">
              <a:xfrm>
                <a:off x="617" y="3280"/>
                <a:ext cx="682" cy="149"/>
              </a:xfrm>
              <a:prstGeom prst="rect">
                <a:avLst/>
              </a:prstGeom>
              <a:solidFill>
                <a:srgbClr val="FFFFFF"/>
              </a:solidFill>
              <a:ln w="9525">
                <a:noFill/>
                <a:miter lim="800000"/>
                <a:headEnd/>
                <a:tailEnd/>
              </a:ln>
            </p:spPr>
            <p:txBody>
              <a:bodyPr/>
              <a:lstStyle/>
              <a:p>
                <a:pPr>
                  <a:defRPr/>
                </a:pPr>
                <a:endParaRPr lang="en-US"/>
              </a:p>
            </p:txBody>
          </p:sp>
          <p:sp>
            <p:nvSpPr>
              <p:cNvPr id="289983" name="Rectangle 191"/>
              <p:cNvSpPr>
                <a:spLocks noChangeArrowheads="1"/>
              </p:cNvSpPr>
              <p:nvPr/>
            </p:nvSpPr>
            <p:spPr bwMode="auto">
              <a:xfrm>
                <a:off x="617" y="3280"/>
                <a:ext cx="682" cy="149"/>
              </a:xfrm>
              <a:prstGeom prst="rect">
                <a:avLst/>
              </a:prstGeom>
              <a:noFill/>
              <a:ln w="3175">
                <a:solidFill>
                  <a:srgbClr val="1F1A17"/>
                </a:solidFill>
                <a:miter lim="800000"/>
                <a:headEnd/>
                <a:tailEnd/>
              </a:ln>
            </p:spPr>
            <p:txBody>
              <a:bodyPr/>
              <a:lstStyle/>
              <a:p>
                <a:pPr>
                  <a:defRPr/>
                </a:pPr>
                <a:endParaRPr lang="en-US"/>
              </a:p>
            </p:txBody>
          </p:sp>
          <p:sp>
            <p:nvSpPr>
              <p:cNvPr id="289984" name="Rectangle 192"/>
              <p:cNvSpPr>
                <a:spLocks noChangeArrowheads="1"/>
              </p:cNvSpPr>
              <p:nvPr/>
            </p:nvSpPr>
            <p:spPr bwMode="auto">
              <a:xfrm>
                <a:off x="648" y="3275"/>
                <a:ext cx="647"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Requirement 5</a:t>
                </a:r>
                <a:endParaRPr lang="en-GB">
                  <a:effectLst>
                    <a:outerShdw blurRad="38100" dist="38100" dir="2700000" algn="tl">
                      <a:srgbClr val="C0C0C0"/>
                    </a:outerShdw>
                  </a:effectLst>
                </a:endParaRPr>
              </a:p>
            </p:txBody>
          </p:sp>
        </p:grpSp>
        <p:grpSp>
          <p:nvGrpSpPr>
            <p:cNvPr id="10321" name="Group 193"/>
            <p:cNvGrpSpPr>
              <a:grpSpLocks/>
            </p:cNvGrpSpPr>
            <p:nvPr/>
          </p:nvGrpSpPr>
          <p:grpSpPr bwMode="auto">
            <a:xfrm>
              <a:off x="1697" y="3785"/>
              <a:ext cx="705" cy="185"/>
              <a:chOff x="1697" y="3785"/>
              <a:chExt cx="705" cy="185"/>
            </a:xfrm>
          </p:grpSpPr>
          <p:pic>
            <p:nvPicPr>
              <p:cNvPr id="10388" name="Picture 19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7" y="3792"/>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987" name="Rectangle 195"/>
              <p:cNvSpPr>
                <a:spLocks noChangeArrowheads="1"/>
              </p:cNvSpPr>
              <p:nvPr/>
            </p:nvSpPr>
            <p:spPr bwMode="auto">
              <a:xfrm>
                <a:off x="1700" y="3785"/>
                <a:ext cx="679" cy="153"/>
              </a:xfrm>
              <a:prstGeom prst="rect">
                <a:avLst/>
              </a:prstGeom>
              <a:solidFill>
                <a:srgbClr val="FFFFFF"/>
              </a:solidFill>
              <a:ln w="9525">
                <a:noFill/>
                <a:miter lim="800000"/>
                <a:headEnd/>
                <a:tailEnd/>
              </a:ln>
            </p:spPr>
            <p:txBody>
              <a:bodyPr/>
              <a:lstStyle/>
              <a:p>
                <a:pPr>
                  <a:defRPr/>
                </a:pPr>
                <a:endParaRPr lang="en-US"/>
              </a:p>
            </p:txBody>
          </p:sp>
          <p:sp>
            <p:nvSpPr>
              <p:cNvPr id="289988" name="Rectangle 196"/>
              <p:cNvSpPr>
                <a:spLocks noChangeArrowheads="1"/>
              </p:cNvSpPr>
              <p:nvPr/>
            </p:nvSpPr>
            <p:spPr bwMode="auto">
              <a:xfrm>
                <a:off x="1700" y="3785"/>
                <a:ext cx="679" cy="153"/>
              </a:xfrm>
              <a:prstGeom prst="rect">
                <a:avLst/>
              </a:prstGeom>
              <a:noFill/>
              <a:ln w="3175">
                <a:solidFill>
                  <a:srgbClr val="1F1A17"/>
                </a:solidFill>
                <a:miter lim="800000"/>
                <a:headEnd/>
                <a:tailEnd/>
              </a:ln>
            </p:spPr>
            <p:txBody>
              <a:bodyPr/>
              <a:lstStyle/>
              <a:p>
                <a:pPr>
                  <a:defRPr/>
                </a:pPr>
                <a:endParaRPr lang="en-US"/>
              </a:p>
            </p:txBody>
          </p:sp>
          <p:sp>
            <p:nvSpPr>
              <p:cNvPr id="289989" name="Rectangle 197"/>
              <p:cNvSpPr>
                <a:spLocks noChangeArrowheads="1"/>
              </p:cNvSpPr>
              <p:nvPr/>
            </p:nvSpPr>
            <p:spPr bwMode="auto">
              <a:xfrm>
                <a:off x="1856" y="3793"/>
                <a:ext cx="460"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Function 7</a:t>
                </a:r>
                <a:endParaRPr lang="en-GB">
                  <a:effectLst>
                    <a:outerShdw blurRad="38100" dist="38100" dir="2700000" algn="tl">
                      <a:srgbClr val="C0C0C0"/>
                    </a:outerShdw>
                  </a:effectLst>
                </a:endParaRPr>
              </a:p>
            </p:txBody>
          </p:sp>
        </p:grpSp>
        <p:grpSp>
          <p:nvGrpSpPr>
            <p:cNvPr id="10322" name="Group 198"/>
            <p:cNvGrpSpPr>
              <a:grpSpLocks/>
            </p:cNvGrpSpPr>
            <p:nvPr/>
          </p:nvGrpSpPr>
          <p:grpSpPr bwMode="auto">
            <a:xfrm>
              <a:off x="1697" y="3111"/>
              <a:ext cx="705" cy="185"/>
              <a:chOff x="1697" y="3111"/>
              <a:chExt cx="705" cy="185"/>
            </a:xfrm>
          </p:grpSpPr>
          <p:pic>
            <p:nvPicPr>
              <p:cNvPr id="10384" name="Picture 19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7" y="3118"/>
                <a:ext cx="70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992" name="Rectangle 200"/>
              <p:cNvSpPr>
                <a:spLocks noChangeArrowheads="1"/>
              </p:cNvSpPr>
              <p:nvPr/>
            </p:nvSpPr>
            <p:spPr bwMode="auto">
              <a:xfrm>
                <a:off x="1700" y="3111"/>
                <a:ext cx="679" cy="150"/>
              </a:xfrm>
              <a:prstGeom prst="rect">
                <a:avLst/>
              </a:prstGeom>
              <a:solidFill>
                <a:srgbClr val="FFFFFF"/>
              </a:solidFill>
              <a:ln w="9525">
                <a:noFill/>
                <a:miter lim="800000"/>
                <a:headEnd/>
                <a:tailEnd/>
              </a:ln>
            </p:spPr>
            <p:txBody>
              <a:bodyPr/>
              <a:lstStyle/>
              <a:p>
                <a:pPr>
                  <a:defRPr/>
                </a:pPr>
                <a:endParaRPr lang="en-US"/>
              </a:p>
            </p:txBody>
          </p:sp>
          <p:sp>
            <p:nvSpPr>
              <p:cNvPr id="289993" name="Rectangle 201"/>
              <p:cNvSpPr>
                <a:spLocks noChangeArrowheads="1"/>
              </p:cNvSpPr>
              <p:nvPr/>
            </p:nvSpPr>
            <p:spPr bwMode="auto">
              <a:xfrm>
                <a:off x="1700" y="3111"/>
                <a:ext cx="679" cy="150"/>
              </a:xfrm>
              <a:prstGeom prst="rect">
                <a:avLst/>
              </a:prstGeom>
              <a:noFill/>
              <a:ln w="3175">
                <a:solidFill>
                  <a:srgbClr val="1F1A17"/>
                </a:solidFill>
                <a:miter lim="800000"/>
                <a:headEnd/>
                <a:tailEnd/>
              </a:ln>
            </p:spPr>
            <p:txBody>
              <a:bodyPr/>
              <a:lstStyle/>
              <a:p>
                <a:pPr>
                  <a:defRPr/>
                </a:pPr>
                <a:endParaRPr lang="en-US"/>
              </a:p>
            </p:txBody>
          </p:sp>
          <p:sp>
            <p:nvSpPr>
              <p:cNvPr id="289994" name="Rectangle 202"/>
              <p:cNvSpPr>
                <a:spLocks noChangeArrowheads="1"/>
              </p:cNvSpPr>
              <p:nvPr/>
            </p:nvSpPr>
            <p:spPr bwMode="auto">
              <a:xfrm>
                <a:off x="1856" y="3118"/>
                <a:ext cx="460"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Function 5</a:t>
                </a:r>
                <a:endParaRPr lang="en-GB">
                  <a:effectLst>
                    <a:outerShdw blurRad="38100" dist="38100" dir="2700000" algn="tl">
                      <a:srgbClr val="C0C0C0"/>
                    </a:outerShdw>
                  </a:effectLst>
                </a:endParaRPr>
              </a:p>
            </p:txBody>
          </p:sp>
        </p:grpSp>
        <p:sp>
          <p:nvSpPr>
            <p:cNvPr id="289995" name="Line 203"/>
            <p:cNvSpPr>
              <a:spLocks noChangeShapeType="1"/>
            </p:cNvSpPr>
            <p:nvPr/>
          </p:nvSpPr>
          <p:spPr bwMode="auto">
            <a:xfrm flipH="1">
              <a:off x="3459" y="3523"/>
              <a:ext cx="203" cy="1"/>
            </a:xfrm>
            <a:prstGeom prst="line">
              <a:avLst/>
            </a:prstGeom>
            <a:noFill/>
            <a:ln w="7938">
              <a:solidFill>
                <a:srgbClr val="1F1A17"/>
              </a:solidFill>
              <a:round/>
              <a:headEnd/>
              <a:tailEnd/>
            </a:ln>
          </p:spPr>
          <p:txBody>
            <a:bodyPr/>
            <a:lstStyle/>
            <a:p>
              <a:pPr>
                <a:defRPr/>
              </a:pPr>
              <a:endParaRPr lang="en-US"/>
            </a:p>
          </p:txBody>
        </p:sp>
        <p:sp>
          <p:nvSpPr>
            <p:cNvPr id="289996" name="Line 204"/>
            <p:cNvSpPr>
              <a:spLocks noChangeShapeType="1"/>
            </p:cNvSpPr>
            <p:nvPr/>
          </p:nvSpPr>
          <p:spPr bwMode="auto">
            <a:xfrm flipH="1">
              <a:off x="4323" y="3364"/>
              <a:ext cx="398" cy="1"/>
            </a:xfrm>
            <a:prstGeom prst="line">
              <a:avLst/>
            </a:prstGeom>
            <a:noFill/>
            <a:ln w="7938">
              <a:solidFill>
                <a:srgbClr val="1F1A17"/>
              </a:solidFill>
              <a:round/>
              <a:headEnd/>
              <a:tailEnd/>
            </a:ln>
          </p:spPr>
          <p:txBody>
            <a:bodyPr/>
            <a:lstStyle/>
            <a:p>
              <a:pPr>
                <a:defRPr/>
              </a:pPr>
              <a:endParaRPr lang="en-US"/>
            </a:p>
          </p:txBody>
        </p:sp>
        <p:grpSp>
          <p:nvGrpSpPr>
            <p:cNvPr id="10325" name="Group 205"/>
            <p:cNvGrpSpPr>
              <a:grpSpLocks/>
            </p:cNvGrpSpPr>
            <p:nvPr/>
          </p:nvGrpSpPr>
          <p:grpSpPr bwMode="auto">
            <a:xfrm>
              <a:off x="4323" y="3523"/>
              <a:ext cx="204" cy="1"/>
              <a:chOff x="4323" y="3523"/>
              <a:chExt cx="204" cy="1"/>
            </a:xfrm>
          </p:grpSpPr>
          <p:sp>
            <p:nvSpPr>
              <p:cNvPr id="289998" name="Line 206"/>
              <p:cNvSpPr>
                <a:spLocks noChangeShapeType="1"/>
              </p:cNvSpPr>
              <p:nvPr/>
            </p:nvSpPr>
            <p:spPr bwMode="auto">
              <a:xfrm flipH="1">
                <a:off x="4485" y="3523"/>
                <a:ext cx="42" cy="1"/>
              </a:xfrm>
              <a:prstGeom prst="line">
                <a:avLst/>
              </a:prstGeom>
              <a:noFill/>
              <a:ln w="0">
                <a:solidFill>
                  <a:srgbClr val="25221E"/>
                </a:solidFill>
                <a:round/>
                <a:headEnd/>
                <a:tailEnd/>
              </a:ln>
            </p:spPr>
            <p:txBody>
              <a:bodyPr/>
              <a:lstStyle/>
              <a:p>
                <a:pPr>
                  <a:defRPr/>
                </a:pPr>
                <a:endParaRPr lang="en-US"/>
              </a:p>
            </p:txBody>
          </p:sp>
          <p:sp>
            <p:nvSpPr>
              <p:cNvPr id="289999" name="Line 207"/>
              <p:cNvSpPr>
                <a:spLocks noChangeShapeType="1"/>
              </p:cNvSpPr>
              <p:nvPr/>
            </p:nvSpPr>
            <p:spPr bwMode="auto">
              <a:xfrm flipH="1">
                <a:off x="4424" y="3523"/>
                <a:ext cx="42" cy="1"/>
              </a:xfrm>
              <a:prstGeom prst="line">
                <a:avLst/>
              </a:prstGeom>
              <a:noFill/>
              <a:ln w="0">
                <a:solidFill>
                  <a:srgbClr val="25221E"/>
                </a:solidFill>
                <a:round/>
                <a:headEnd/>
                <a:tailEnd/>
              </a:ln>
            </p:spPr>
            <p:txBody>
              <a:bodyPr/>
              <a:lstStyle/>
              <a:p>
                <a:pPr>
                  <a:defRPr/>
                </a:pPr>
                <a:endParaRPr lang="en-US"/>
              </a:p>
            </p:txBody>
          </p:sp>
          <p:sp>
            <p:nvSpPr>
              <p:cNvPr id="290000" name="Line 208"/>
              <p:cNvSpPr>
                <a:spLocks noChangeShapeType="1"/>
              </p:cNvSpPr>
              <p:nvPr/>
            </p:nvSpPr>
            <p:spPr bwMode="auto">
              <a:xfrm flipH="1">
                <a:off x="4363" y="3523"/>
                <a:ext cx="42" cy="1"/>
              </a:xfrm>
              <a:prstGeom prst="line">
                <a:avLst/>
              </a:prstGeom>
              <a:noFill/>
              <a:ln w="0">
                <a:solidFill>
                  <a:srgbClr val="25221E"/>
                </a:solidFill>
                <a:round/>
                <a:headEnd/>
                <a:tailEnd/>
              </a:ln>
            </p:spPr>
            <p:txBody>
              <a:bodyPr/>
              <a:lstStyle/>
              <a:p>
                <a:pPr>
                  <a:defRPr/>
                </a:pPr>
                <a:endParaRPr lang="en-US"/>
              </a:p>
            </p:txBody>
          </p:sp>
          <p:sp>
            <p:nvSpPr>
              <p:cNvPr id="290001" name="Line 209"/>
              <p:cNvSpPr>
                <a:spLocks noChangeShapeType="1"/>
              </p:cNvSpPr>
              <p:nvPr/>
            </p:nvSpPr>
            <p:spPr bwMode="auto">
              <a:xfrm flipH="1">
                <a:off x="4323" y="3523"/>
                <a:ext cx="21" cy="1"/>
              </a:xfrm>
              <a:prstGeom prst="line">
                <a:avLst/>
              </a:prstGeom>
              <a:noFill/>
              <a:ln w="0">
                <a:solidFill>
                  <a:srgbClr val="25221E"/>
                </a:solidFill>
                <a:round/>
                <a:headEnd/>
                <a:tailEnd/>
              </a:ln>
            </p:spPr>
            <p:txBody>
              <a:bodyPr/>
              <a:lstStyle/>
              <a:p>
                <a:pPr>
                  <a:defRPr/>
                </a:pPr>
                <a:endParaRPr lang="en-US"/>
              </a:p>
            </p:txBody>
          </p:sp>
          <p:sp>
            <p:nvSpPr>
              <p:cNvPr id="290002" name="Line 210"/>
              <p:cNvSpPr>
                <a:spLocks noChangeShapeType="1"/>
              </p:cNvSpPr>
              <p:nvPr/>
            </p:nvSpPr>
            <p:spPr bwMode="auto">
              <a:xfrm flipH="1">
                <a:off x="4323" y="3523"/>
                <a:ext cx="21" cy="1"/>
              </a:xfrm>
              <a:prstGeom prst="line">
                <a:avLst/>
              </a:prstGeom>
              <a:noFill/>
              <a:ln w="0">
                <a:solidFill>
                  <a:srgbClr val="25221E"/>
                </a:solidFill>
                <a:round/>
                <a:headEnd/>
                <a:tailEnd/>
              </a:ln>
            </p:spPr>
            <p:txBody>
              <a:bodyPr/>
              <a:lstStyle/>
              <a:p>
                <a:pPr>
                  <a:defRPr/>
                </a:pPr>
                <a:endParaRPr lang="en-US"/>
              </a:p>
            </p:txBody>
          </p:sp>
        </p:grpSp>
        <p:grpSp>
          <p:nvGrpSpPr>
            <p:cNvPr id="10326" name="Group 211"/>
            <p:cNvGrpSpPr>
              <a:grpSpLocks/>
            </p:cNvGrpSpPr>
            <p:nvPr/>
          </p:nvGrpSpPr>
          <p:grpSpPr bwMode="auto">
            <a:xfrm>
              <a:off x="2379" y="3186"/>
              <a:ext cx="400" cy="675"/>
              <a:chOff x="2379" y="3186"/>
              <a:chExt cx="400" cy="675"/>
            </a:xfrm>
          </p:grpSpPr>
          <p:sp>
            <p:nvSpPr>
              <p:cNvPr id="290004" name="Line 212"/>
              <p:cNvSpPr>
                <a:spLocks noChangeShapeType="1"/>
              </p:cNvSpPr>
              <p:nvPr/>
            </p:nvSpPr>
            <p:spPr bwMode="auto">
              <a:xfrm flipH="1">
                <a:off x="2379" y="3186"/>
                <a:ext cx="197" cy="1"/>
              </a:xfrm>
              <a:prstGeom prst="line">
                <a:avLst/>
              </a:prstGeom>
              <a:noFill/>
              <a:ln w="7938">
                <a:solidFill>
                  <a:srgbClr val="1F1A17"/>
                </a:solidFill>
                <a:round/>
                <a:headEnd/>
                <a:tailEnd/>
              </a:ln>
            </p:spPr>
            <p:txBody>
              <a:bodyPr/>
              <a:lstStyle/>
              <a:p>
                <a:pPr>
                  <a:defRPr/>
                </a:pPr>
                <a:endParaRPr lang="en-US"/>
              </a:p>
            </p:txBody>
          </p:sp>
          <p:sp>
            <p:nvSpPr>
              <p:cNvPr id="290005" name="Line 213"/>
              <p:cNvSpPr>
                <a:spLocks noChangeShapeType="1"/>
              </p:cNvSpPr>
              <p:nvPr/>
            </p:nvSpPr>
            <p:spPr bwMode="auto">
              <a:xfrm flipH="1">
                <a:off x="2379" y="3523"/>
                <a:ext cx="197" cy="1"/>
              </a:xfrm>
              <a:prstGeom prst="line">
                <a:avLst/>
              </a:prstGeom>
              <a:noFill/>
              <a:ln w="7938">
                <a:solidFill>
                  <a:srgbClr val="1F1A17"/>
                </a:solidFill>
                <a:round/>
                <a:headEnd/>
                <a:tailEnd/>
              </a:ln>
            </p:spPr>
            <p:txBody>
              <a:bodyPr/>
              <a:lstStyle/>
              <a:p>
                <a:pPr>
                  <a:defRPr/>
                </a:pPr>
                <a:endParaRPr lang="en-US"/>
              </a:p>
            </p:txBody>
          </p:sp>
          <p:sp>
            <p:nvSpPr>
              <p:cNvPr id="290006" name="Line 214"/>
              <p:cNvSpPr>
                <a:spLocks noChangeShapeType="1"/>
              </p:cNvSpPr>
              <p:nvPr/>
            </p:nvSpPr>
            <p:spPr bwMode="auto">
              <a:xfrm flipH="1">
                <a:off x="2379" y="3860"/>
                <a:ext cx="197" cy="1"/>
              </a:xfrm>
              <a:prstGeom prst="line">
                <a:avLst/>
              </a:prstGeom>
              <a:noFill/>
              <a:ln w="7938">
                <a:solidFill>
                  <a:srgbClr val="1F1A17"/>
                </a:solidFill>
                <a:round/>
                <a:headEnd/>
                <a:tailEnd/>
              </a:ln>
            </p:spPr>
            <p:txBody>
              <a:bodyPr/>
              <a:lstStyle/>
              <a:p>
                <a:pPr>
                  <a:defRPr/>
                </a:pPr>
                <a:endParaRPr lang="en-US"/>
              </a:p>
            </p:txBody>
          </p:sp>
          <p:sp>
            <p:nvSpPr>
              <p:cNvPr id="290007" name="Line 215"/>
              <p:cNvSpPr>
                <a:spLocks noChangeShapeType="1"/>
              </p:cNvSpPr>
              <p:nvPr/>
            </p:nvSpPr>
            <p:spPr bwMode="auto">
              <a:xfrm flipH="1">
                <a:off x="2576" y="3523"/>
                <a:ext cx="203" cy="1"/>
              </a:xfrm>
              <a:prstGeom prst="line">
                <a:avLst/>
              </a:prstGeom>
              <a:noFill/>
              <a:ln w="7938">
                <a:solidFill>
                  <a:srgbClr val="1F1A17"/>
                </a:solidFill>
                <a:round/>
                <a:headEnd/>
                <a:tailEnd/>
              </a:ln>
            </p:spPr>
            <p:txBody>
              <a:bodyPr/>
              <a:lstStyle/>
              <a:p>
                <a:pPr>
                  <a:defRPr/>
                </a:pPr>
                <a:endParaRPr lang="en-US"/>
              </a:p>
            </p:txBody>
          </p:sp>
          <p:sp>
            <p:nvSpPr>
              <p:cNvPr id="290008" name="Line 216"/>
              <p:cNvSpPr>
                <a:spLocks noChangeShapeType="1"/>
              </p:cNvSpPr>
              <p:nvPr/>
            </p:nvSpPr>
            <p:spPr bwMode="auto">
              <a:xfrm flipV="1">
                <a:off x="2576" y="3186"/>
                <a:ext cx="1" cy="337"/>
              </a:xfrm>
              <a:prstGeom prst="line">
                <a:avLst/>
              </a:prstGeom>
              <a:noFill/>
              <a:ln w="7938">
                <a:solidFill>
                  <a:srgbClr val="1F1A17"/>
                </a:solidFill>
                <a:round/>
                <a:headEnd/>
                <a:tailEnd/>
              </a:ln>
            </p:spPr>
            <p:txBody>
              <a:bodyPr/>
              <a:lstStyle/>
              <a:p>
                <a:pPr>
                  <a:defRPr/>
                </a:pPr>
                <a:endParaRPr lang="en-US"/>
              </a:p>
            </p:txBody>
          </p:sp>
          <p:sp>
            <p:nvSpPr>
              <p:cNvPr id="290009" name="Line 217"/>
              <p:cNvSpPr>
                <a:spLocks noChangeShapeType="1"/>
              </p:cNvSpPr>
              <p:nvPr/>
            </p:nvSpPr>
            <p:spPr bwMode="auto">
              <a:xfrm flipV="1">
                <a:off x="2576" y="3523"/>
                <a:ext cx="1" cy="337"/>
              </a:xfrm>
              <a:prstGeom prst="line">
                <a:avLst/>
              </a:prstGeom>
              <a:noFill/>
              <a:ln w="7938">
                <a:solidFill>
                  <a:srgbClr val="1F1A17"/>
                </a:solidFill>
                <a:round/>
                <a:headEnd/>
                <a:tailEnd/>
              </a:ln>
            </p:spPr>
            <p:txBody>
              <a:bodyPr/>
              <a:lstStyle/>
              <a:p>
                <a:pPr>
                  <a:defRPr/>
                </a:pPr>
                <a:endParaRPr lang="en-US"/>
              </a:p>
            </p:txBody>
          </p:sp>
        </p:grpSp>
        <p:grpSp>
          <p:nvGrpSpPr>
            <p:cNvPr id="10327" name="Group 218"/>
            <p:cNvGrpSpPr>
              <a:grpSpLocks/>
            </p:cNvGrpSpPr>
            <p:nvPr/>
          </p:nvGrpSpPr>
          <p:grpSpPr bwMode="auto">
            <a:xfrm>
              <a:off x="1299" y="3523"/>
              <a:ext cx="401" cy="338"/>
              <a:chOff x="1299" y="3523"/>
              <a:chExt cx="401" cy="338"/>
            </a:xfrm>
          </p:grpSpPr>
          <p:sp>
            <p:nvSpPr>
              <p:cNvPr id="290011" name="Line 219"/>
              <p:cNvSpPr>
                <a:spLocks noChangeShapeType="1"/>
              </p:cNvSpPr>
              <p:nvPr/>
            </p:nvSpPr>
            <p:spPr bwMode="auto">
              <a:xfrm flipH="1">
                <a:off x="1503" y="3523"/>
                <a:ext cx="197" cy="1"/>
              </a:xfrm>
              <a:prstGeom prst="line">
                <a:avLst/>
              </a:prstGeom>
              <a:noFill/>
              <a:ln w="7938">
                <a:solidFill>
                  <a:srgbClr val="1F1A17"/>
                </a:solidFill>
                <a:round/>
                <a:headEnd/>
                <a:tailEnd/>
              </a:ln>
            </p:spPr>
            <p:txBody>
              <a:bodyPr/>
              <a:lstStyle/>
              <a:p>
                <a:pPr>
                  <a:defRPr/>
                </a:pPr>
                <a:endParaRPr lang="en-US"/>
              </a:p>
            </p:txBody>
          </p:sp>
          <p:sp>
            <p:nvSpPr>
              <p:cNvPr id="290012" name="Line 220"/>
              <p:cNvSpPr>
                <a:spLocks noChangeShapeType="1"/>
              </p:cNvSpPr>
              <p:nvPr/>
            </p:nvSpPr>
            <p:spPr bwMode="auto">
              <a:xfrm flipH="1">
                <a:off x="1503" y="3860"/>
                <a:ext cx="197" cy="1"/>
              </a:xfrm>
              <a:prstGeom prst="line">
                <a:avLst/>
              </a:prstGeom>
              <a:noFill/>
              <a:ln w="7938">
                <a:solidFill>
                  <a:srgbClr val="1F1A17"/>
                </a:solidFill>
                <a:round/>
                <a:headEnd/>
                <a:tailEnd/>
              </a:ln>
            </p:spPr>
            <p:txBody>
              <a:bodyPr/>
              <a:lstStyle/>
              <a:p>
                <a:pPr>
                  <a:defRPr/>
                </a:pPr>
                <a:endParaRPr lang="en-US"/>
              </a:p>
            </p:txBody>
          </p:sp>
          <p:sp>
            <p:nvSpPr>
              <p:cNvPr id="290013" name="Line 221"/>
              <p:cNvSpPr>
                <a:spLocks noChangeShapeType="1"/>
              </p:cNvSpPr>
              <p:nvPr/>
            </p:nvSpPr>
            <p:spPr bwMode="auto">
              <a:xfrm flipH="1">
                <a:off x="1299" y="3692"/>
                <a:ext cx="204" cy="1"/>
              </a:xfrm>
              <a:prstGeom prst="line">
                <a:avLst/>
              </a:prstGeom>
              <a:noFill/>
              <a:ln w="7938">
                <a:solidFill>
                  <a:srgbClr val="1F1A17"/>
                </a:solidFill>
                <a:round/>
                <a:headEnd/>
                <a:tailEnd/>
              </a:ln>
            </p:spPr>
            <p:txBody>
              <a:bodyPr/>
              <a:lstStyle/>
              <a:p>
                <a:pPr>
                  <a:defRPr/>
                </a:pPr>
                <a:endParaRPr lang="en-US"/>
              </a:p>
            </p:txBody>
          </p:sp>
          <p:sp>
            <p:nvSpPr>
              <p:cNvPr id="290014" name="Line 222"/>
              <p:cNvSpPr>
                <a:spLocks noChangeShapeType="1"/>
              </p:cNvSpPr>
              <p:nvPr/>
            </p:nvSpPr>
            <p:spPr bwMode="auto">
              <a:xfrm flipV="1">
                <a:off x="1503" y="3523"/>
                <a:ext cx="1" cy="337"/>
              </a:xfrm>
              <a:prstGeom prst="line">
                <a:avLst/>
              </a:prstGeom>
              <a:noFill/>
              <a:ln w="7938">
                <a:solidFill>
                  <a:srgbClr val="1F1A17"/>
                </a:solidFill>
                <a:round/>
                <a:headEnd/>
                <a:tailEnd/>
              </a:ln>
            </p:spPr>
            <p:txBody>
              <a:bodyPr/>
              <a:lstStyle/>
              <a:p>
                <a:pPr>
                  <a:defRPr/>
                </a:pPr>
                <a:endParaRPr lang="en-US"/>
              </a:p>
            </p:txBody>
          </p:sp>
        </p:grpSp>
        <p:grpSp>
          <p:nvGrpSpPr>
            <p:cNvPr id="10328" name="Group 223"/>
            <p:cNvGrpSpPr>
              <a:grpSpLocks/>
            </p:cNvGrpSpPr>
            <p:nvPr/>
          </p:nvGrpSpPr>
          <p:grpSpPr bwMode="auto">
            <a:xfrm>
              <a:off x="1299" y="3017"/>
              <a:ext cx="401" cy="339"/>
              <a:chOff x="1299" y="3017"/>
              <a:chExt cx="401" cy="339"/>
            </a:xfrm>
          </p:grpSpPr>
          <p:sp>
            <p:nvSpPr>
              <p:cNvPr id="290016" name="Line 224"/>
              <p:cNvSpPr>
                <a:spLocks noChangeShapeType="1"/>
              </p:cNvSpPr>
              <p:nvPr/>
            </p:nvSpPr>
            <p:spPr bwMode="auto">
              <a:xfrm>
                <a:off x="1299" y="3355"/>
                <a:ext cx="194" cy="1"/>
              </a:xfrm>
              <a:prstGeom prst="line">
                <a:avLst/>
              </a:prstGeom>
              <a:noFill/>
              <a:ln w="7938">
                <a:solidFill>
                  <a:srgbClr val="1F1A17"/>
                </a:solidFill>
                <a:round/>
                <a:headEnd/>
                <a:tailEnd/>
              </a:ln>
            </p:spPr>
            <p:txBody>
              <a:bodyPr/>
              <a:lstStyle/>
              <a:p>
                <a:pPr>
                  <a:defRPr/>
                </a:pPr>
                <a:endParaRPr lang="en-US"/>
              </a:p>
            </p:txBody>
          </p:sp>
          <p:sp>
            <p:nvSpPr>
              <p:cNvPr id="290017" name="Line 225"/>
              <p:cNvSpPr>
                <a:spLocks noChangeShapeType="1"/>
              </p:cNvSpPr>
              <p:nvPr/>
            </p:nvSpPr>
            <p:spPr bwMode="auto">
              <a:xfrm>
                <a:off x="1299" y="3017"/>
                <a:ext cx="194" cy="1"/>
              </a:xfrm>
              <a:prstGeom prst="line">
                <a:avLst/>
              </a:prstGeom>
              <a:noFill/>
              <a:ln w="7938">
                <a:solidFill>
                  <a:srgbClr val="1F1A17"/>
                </a:solidFill>
                <a:round/>
                <a:headEnd/>
                <a:tailEnd/>
              </a:ln>
            </p:spPr>
            <p:txBody>
              <a:bodyPr/>
              <a:lstStyle/>
              <a:p>
                <a:pPr>
                  <a:defRPr/>
                </a:pPr>
                <a:endParaRPr lang="en-US"/>
              </a:p>
            </p:txBody>
          </p:sp>
          <p:sp>
            <p:nvSpPr>
              <p:cNvPr id="290018" name="Line 226"/>
              <p:cNvSpPr>
                <a:spLocks noChangeShapeType="1"/>
              </p:cNvSpPr>
              <p:nvPr/>
            </p:nvSpPr>
            <p:spPr bwMode="auto">
              <a:xfrm>
                <a:off x="1496" y="3186"/>
                <a:ext cx="204" cy="1"/>
              </a:xfrm>
              <a:prstGeom prst="line">
                <a:avLst/>
              </a:prstGeom>
              <a:noFill/>
              <a:ln w="7938">
                <a:solidFill>
                  <a:srgbClr val="1F1A17"/>
                </a:solidFill>
                <a:round/>
                <a:headEnd/>
                <a:tailEnd/>
              </a:ln>
            </p:spPr>
            <p:txBody>
              <a:bodyPr/>
              <a:lstStyle/>
              <a:p>
                <a:pPr>
                  <a:defRPr/>
                </a:pPr>
                <a:endParaRPr lang="en-US"/>
              </a:p>
            </p:txBody>
          </p:sp>
          <p:sp>
            <p:nvSpPr>
              <p:cNvPr id="290019" name="Line 227"/>
              <p:cNvSpPr>
                <a:spLocks noChangeShapeType="1"/>
              </p:cNvSpPr>
              <p:nvPr/>
            </p:nvSpPr>
            <p:spPr bwMode="auto">
              <a:xfrm>
                <a:off x="1493" y="3017"/>
                <a:ext cx="1" cy="338"/>
              </a:xfrm>
              <a:prstGeom prst="line">
                <a:avLst/>
              </a:prstGeom>
              <a:noFill/>
              <a:ln w="7938">
                <a:solidFill>
                  <a:srgbClr val="1F1A17"/>
                </a:solidFill>
                <a:round/>
                <a:headEnd/>
                <a:tailEnd/>
              </a:ln>
            </p:spPr>
            <p:txBody>
              <a:bodyPr/>
              <a:lstStyle/>
              <a:p>
                <a:pPr>
                  <a:defRPr/>
                </a:pPr>
                <a:endParaRPr lang="en-US"/>
              </a:p>
            </p:txBody>
          </p:sp>
        </p:grpSp>
        <p:grpSp>
          <p:nvGrpSpPr>
            <p:cNvPr id="10329" name="Group 228"/>
            <p:cNvGrpSpPr>
              <a:grpSpLocks/>
            </p:cNvGrpSpPr>
            <p:nvPr/>
          </p:nvGrpSpPr>
          <p:grpSpPr bwMode="auto">
            <a:xfrm>
              <a:off x="4323" y="3682"/>
              <a:ext cx="407" cy="163"/>
              <a:chOff x="4323" y="3682"/>
              <a:chExt cx="407" cy="163"/>
            </a:xfrm>
          </p:grpSpPr>
          <p:sp>
            <p:nvSpPr>
              <p:cNvPr id="290021" name="Line 229"/>
              <p:cNvSpPr>
                <a:spLocks noChangeShapeType="1"/>
              </p:cNvSpPr>
              <p:nvPr/>
            </p:nvSpPr>
            <p:spPr bwMode="auto">
              <a:xfrm flipH="1">
                <a:off x="4527" y="3844"/>
                <a:ext cx="203" cy="1"/>
              </a:xfrm>
              <a:prstGeom prst="line">
                <a:avLst/>
              </a:prstGeom>
              <a:noFill/>
              <a:ln w="7938">
                <a:solidFill>
                  <a:srgbClr val="1F1A17"/>
                </a:solidFill>
                <a:round/>
                <a:headEnd/>
                <a:tailEnd/>
              </a:ln>
            </p:spPr>
            <p:txBody>
              <a:bodyPr/>
              <a:lstStyle/>
              <a:p>
                <a:pPr>
                  <a:defRPr/>
                </a:pPr>
                <a:endParaRPr lang="en-US"/>
              </a:p>
            </p:txBody>
          </p:sp>
          <p:sp>
            <p:nvSpPr>
              <p:cNvPr id="290022" name="Line 230"/>
              <p:cNvSpPr>
                <a:spLocks noChangeShapeType="1"/>
              </p:cNvSpPr>
              <p:nvPr/>
            </p:nvSpPr>
            <p:spPr bwMode="auto">
              <a:xfrm flipH="1">
                <a:off x="4323" y="3682"/>
                <a:ext cx="204" cy="1"/>
              </a:xfrm>
              <a:prstGeom prst="line">
                <a:avLst/>
              </a:prstGeom>
              <a:noFill/>
              <a:ln w="7938">
                <a:solidFill>
                  <a:srgbClr val="1F1A17"/>
                </a:solidFill>
                <a:round/>
                <a:headEnd/>
                <a:tailEnd/>
              </a:ln>
            </p:spPr>
            <p:txBody>
              <a:bodyPr/>
              <a:lstStyle/>
              <a:p>
                <a:pPr>
                  <a:defRPr/>
                </a:pPr>
                <a:endParaRPr lang="en-US"/>
              </a:p>
            </p:txBody>
          </p:sp>
          <p:sp>
            <p:nvSpPr>
              <p:cNvPr id="290023" name="Line 231"/>
              <p:cNvSpPr>
                <a:spLocks noChangeShapeType="1"/>
              </p:cNvSpPr>
              <p:nvPr/>
            </p:nvSpPr>
            <p:spPr bwMode="auto">
              <a:xfrm>
                <a:off x="4527" y="3682"/>
                <a:ext cx="1" cy="162"/>
              </a:xfrm>
              <a:prstGeom prst="line">
                <a:avLst/>
              </a:prstGeom>
              <a:noFill/>
              <a:ln w="7938">
                <a:solidFill>
                  <a:srgbClr val="1F1A17"/>
                </a:solidFill>
                <a:round/>
                <a:headEnd/>
                <a:tailEnd/>
              </a:ln>
            </p:spPr>
            <p:txBody>
              <a:bodyPr/>
              <a:lstStyle/>
              <a:p>
                <a:pPr>
                  <a:defRPr/>
                </a:pPr>
                <a:endParaRPr lang="en-US"/>
              </a:p>
            </p:txBody>
          </p:sp>
        </p:grpSp>
        <p:sp>
          <p:nvSpPr>
            <p:cNvPr id="290024" name="Rectangle 232"/>
            <p:cNvSpPr>
              <a:spLocks noChangeArrowheads="1"/>
            </p:cNvSpPr>
            <p:nvPr/>
          </p:nvSpPr>
          <p:spPr bwMode="auto">
            <a:xfrm>
              <a:off x="3920" y="3301"/>
              <a:ext cx="403" cy="126"/>
            </a:xfrm>
            <a:prstGeom prst="rect">
              <a:avLst/>
            </a:prstGeom>
            <a:solidFill>
              <a:srgbClr val="FFFFFF"/>
            </a:solidFill>
            <a:ln w="9525">
              <a:noFill/>
              <a:miter lim="800000"/>
              <a:headEnd/>
              <a:tailEnd/>
            </a:ln>
          </p:spPr>
          <p:txBody>
            <a:bodyPr/>
            <a:lstStyle/>
            <a:p>
              <a:pPr>
                <a:defRPr/>
              </a:pPr>
              <a:endParaRPr lang="en-US"/>
            </a:p>
          </p:txBody>
        </p:sp>
        <p:grpSp>
          <p:nvGrpSpPr>
            <p:cNvPr id="10331" name="Group 233"/>
            <p:cNvGrpSpPr>
              <a:grpSpLocks/>
            </p:cNvGrpSpPr>
            <p:nvPr/>
          </p:nvGrpSpPr>
          <p:grpSpPr bwMode="auto">
            <a:xfrm>
              <a:off x="3920" y="3296"/>
              <a:ext cx="403" cy="144"/>
              <a:chOff x="3920" y="3296"/>
              <a:chExt cx="403" cy="144"/>
            </a:xfrm>
          </p:grpSpPr>
          <p:sp>
            <p:nvSpPr>
              <p:cNvPr id="290026" name="Rectangle 234"/>
              <p:cNvSpPr>
                <a:spLocks noChangeArrowheads="1"/>
              </p:cNvSpPr>
              <p:nvPr/>
            </p:nvSpPr>
            <p:spPr bwMode="auto">
              <a:xfrm>
                <a:off x="3920" y="3301"/>
                <a:ext cx="403" cy="126"/>
              </a:xfrm>
              <a:prstGeom prst="rect">
                <a:avLst/>
              </a:prstGeom>
              <a:noFill/>
              <a:ln w="3175">
                <a:solidFill>
                  <a:srgbClr val="1F1A17"/>
                </a:solidFill>
                <a:miter lim="800000"/>
                <a:headEnd/>
                <a:tailEnd/>
              </a:ln>
            </p:spPr>
            <p:txBody>
              <a:bodyPr/>
              <a:lstStyle/>
              <a:p>
                <a:pPr>
                  <a:defRPr/>
                </a:pPr>
                <a:endParaRPr lang="en-US"/>
              </a:p>
            </p:txBody>
          </p:sp>
          <p:sp>
            <p:nvSpPr>
              <p:cNvPr id="290027" name="Rectangle 235"/>
              <p:cNvSpPr>
                <a:spLocks noChangeArrowheads="1"/>
              </p:cNvSpPr>
              <p:nvPr/>
            </p:nvSpPr>
            <p:spPr bwMode="auto">
              <a:xfrm>
                <a:off x="3990" y="3296"/>
                <a:ext cx="263"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Part 9</a:t>
                </a:r>
                <a:endParaRPr lang="en-GB">
                  <a:effectLst>
                    <a:outerShdw blurRad="38100" dist="38100" dir="2700000" algn="tl">
                      <a:srgbClr val="C0C0C0"/>
                    </a:outerShdw>
                  </a:effectLst>
                </a:endParaRPr>
              </a:p>
            </p:txBody>
          </p:sp>
        </p:grpSp>
        <p:sp>
          <p:nvSpPr>
            <p:cNvPr id="290028" name="Rectangle 236"/>
            <p:cNvSpPr>
              <a:spLocks noChangeArrowheads="1"/>
            </p:cNvSpPr>
            <p:nvPr/>
          </p:nvSpPr>
          <p:spPr bwMode="auto">
            <a:xfrm>
              <a:off x="3920" y="3460"/>
              <a:ext cx="403" cy="126"/>
            </a:xfrm>
            <a:prstGeom prst="rect">
              <a:avLst/>
            </a:prstGeom>
            <a:solidFill>
              <a:srgbClr val="FFFFFF"/>
            </a:solidFill>
            <a:ln w="9525">
              <a:noFill/>
              <a:miter lim="800000"/>
              <a:headEnd/>
              <a:tailEnd/>
            </a:ln>
          </p:spPr>
          <p:txBody>
            <a:bodyPr/>
            <a:lstStyle/>
            <a:p>
              <a:pPr>
                <a:defRPr/>
              </a:pPr>
              <a:endParaRPr lang="en-US"/>
            </a:p>
          </p:txBody>
        </p:sp>
        <p:grpSp>
          <p:nvGrpSpPr>
            <p:cNvPr id="10333" name="Group 237"/>
            <p:cNvGrpSpPr>
              <a:grpSpLocks/>
            </p:cNvGrpSpPr>
            <p:nvPr/>
          </p:nvGrpSpPr>
          <p:grpSpPr bwMode="auto">
            <a:xfrm>
              <a:off x="3920" y="3455"/>
              <a:ext cx="403" cy="144"/>
              <a:chOff x="3920" y="3455"/>
              <a:chExt cx="403" cy="144"/>
            </a:xfrm>
          </p:grpSpPr>
          <p:sp>
            <p:nvSpPr>
              <p:cNvPr id="290030" name="Rectangle 238"/>
              <p:cNvSpPr>
                <a:spLocks noChangeArrowheads="1"/>
              </p:cNvSpPr>
              <p:nvPr/>
            </p:nvSpPr>
            <p:spPr bwMode="auto">
              <a:xfrm>
                <a:off x="3920" y="3460"/>
                <a:ext cx="403" cy="126"/>
              </a:xfrm>
              <a:prstGeom prst="rect">
                <a:avLst/>
              </a:prstGeom>
              <a:noFill/>
              <a:ln w="3175">
                <a:solidFill>
                  <a:srgbClr val="1F1A17"/>
                </a:solidFill>
                <a:miter lim="800000"/>
                <a:headEnd/>
                <a:tailEnd/>
              </a:ln>
            </p:spPr>
            <p:txBody>
              <a:bodyPr/>
              <a:lstStyle/>
              <a:p>
                <a:pPr>
                  <a:defRPr/>
                </a:pPr>
                <a:endParaRPr lang="en-US"/>
              </a:p>
            </p:txBody>
          </p:sp>
          <p:sp>
            <p:nvSpPr>
              <p:cNvPr id="290031" name="Rectangle 239"/>
              <p:cNvSpPr>
                <a:spLocks noChangeArrowheads="1"/>
              </p:cNvSpPr>
              <p:nvPr/>
            </p:nvSpPr>
            <p:spPr bwMode="auto">
              <a:xfrm>
                <a:off x="3989" y="3455"/>
                <a:ext cx="318"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Part 10</a:t>
                </a:r>
                <a:endParaRPr lang="en-GB">
                  <a:effectLst>
                    <a:outerShdw blurRad="38100" dist="38100" dir="2700000" algn="tl">
                      <a:srgbClr val="C0C0C0"/>
                    </a:outerShdw>
                  </a:effectLst>
                </a:endParaRPr>
              </a:p>
            </p:txBody>
          </p:sp>
        </p:grpSp>
        <p:sp>
          <p:nvSpPr>
            <p:cNvPr id="290032" name="Rectangle 240"/>
            <p:cNvSpPr>
              <a:spLocks noChangeArrowheads="1"/>
            </p:cNvSpPr>
            <p:nvPr/>
          </p:nvSpPr>
          <p:spPr bwMode="auto">
            <a:xfrm>
              <a:off x="3920" y="3619"/>
              <a:ext cx="403" cy="127"/>
            </a:xfrm>
            <a:prstGeom prst="rect">
              <a:avLst/>
            </a:prstGeom>
            <a:noFill/>
            <a:ln w="3175">
              <a:solidFill>
                <a:srgbClr val="1F1A17"/>
              </a:solidFill>
              <a:miter lim="800000"/>
              <a:headEnd/>
              <a:tailEnd/>
            </a:ln>
          </p:spPr>
          <p:txBody>
            <a:bodyPr/>
            <a:lstStyle/>
            <a:p>
              <a:pPr>
                <a:defRPr/>
              </a:pPr>
              <a:endParaRPr lang="en-US"/>
            </a:p>
          </p:txBody>
        </p:sp>
        <p:grpSp>
          <p:nvGrpSpPr>
            <p:cNvPr id="10335" name="Group 241"/>
            <p:cNvGrpSpPr>
              <a:grpSpLocks/>
            </p:cNvGrpSpPr>
            <p:nvPr/>
          </p:nvGrpSpPr>
          <p:grpSpPr bwMode="auto">
            <a:xfrm>
              <a:off x="3920" y="3615"/>
              <a:ext cx="403" cy="144"/>
              <a:chOff x="3920" y="3615"/>
              <a:chExt cx="403" cy="144"/>
            </a:xfrm>
          </p:grpSpPr>
          <p:sp>
            <p:nvSpPr>
              <p:cNvPr id="290034" name="Rectangle 242"/>
              <p:cNvSpPr>
                <a:spLocks noChangeArrowheads="1"/>
              </p:cNvSpPr>
              <p:nvPr/>
            </p:nvSpPr>
            <p:spPr bwMode="auto">
              <a:xfrm>
                <a:off x="3920" y="3619"/>
                <a:ext cx="403" cy="127"/>
              </a:xfrm>
              <a:prstGeom prst="rect">
                <a:avLst/>
              </a:prstGeom>
              <a:solidFill>
                <a:srgbClr val="FFFFFF"/>
              </a:solidFill>
              <a:ln w="9525">
                <a:noFill/>
                <a:miter lim="800000"/>
                <a:headEnd/>
                <a:tailEnd/>
              </a:ln>
            </p:spPr>
            <p:txBody>
              <a:bodyPr/>
              <a:lstStyle/>
              <a:p>
                <a:pPr>
                  <a:defRPr/>
                </a:pPr>
                <a:endParaRPr lang="en-US"/>
              </a:p>
            </p:txBody>
          </p:sp>
          <p:sp>
            <p:nvSpPr>
              <p:cNvPr id="290035" name="Rectangle 243"/>
              <p:cNvSpPr>
                <a:spLocks noChangeArrowheads="1"/>
              </p:cNvSpPr>
              <p:nvPr/>
            </p:nvSpPr>
            <p:spPr bwMode="auto">
              <a:xfrm>
                <a:off x="3989" y="3615"/>
                <a:ext cx="318"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Part 11</a:t>
                </a:r>
                <a:endParaRPr lang="en-GB">
                  <a:effectLst>
                    <a:outerShdw blurRad="38100" dist="38100" dir="2700000" algn="tl">
                      <a:srgbClr val="C0C0C0"/>
                    </a:outerShdw>
                  </a:effectLst>
                </a:endParaRPr>
              </a:p>
            </p:txBody>
          </p:sp>
        </p:grpSp>
        <p:sp>
          <p:nvSpPr>
            <p:cNvPr id="290036" name="Line 244"/>
            <p:cNvSpPr>
              <a:spLocks noChangeShapeType="1"/>
            </p:cNvSpPr>
            <p:nvPr/>
          </p:nvSpPr>
          <p:spPr bwMode="auto">
            <a:xfrm flipH="1">
              <a:off x="3662" y="3364"/>
              <a:ext cx="258" cy="1"/>
            </a:xfrm>
            <a:prstGeom prst="line">
              <a:avLst/>
            </a:prstGeom>
            <a:noFill/>
            <a:ln w="7938">
              <a:solidFill>
                <a:srgbClr val="1F1A17"/>
              </a:solidFill>
              <a:round/>
              <a:headEnd/>
              <a:tailEnd/>
            </a:ln>
          </p:spPr>
          <p:txBody>
            <a:bodyPr/>
            <a:lstStyle/>
            <a:p>
              <a:pPr>
                <a:defRPr/>
              </a:pPr>
              <a:endParaRPr lang="en-US"/>
            </a:p>
          </p:txBody>
        </p:sp>
        <p:sp>
          <p:nvSpPr>
            <p:cNvPr id="290037" name="Line 245"/>
            <p:cNvSpPr>
              <a:spLocks noChangeShapeType="1"/>
            </p:cNvSpPr>
            <p:nvPr/>
          </p:nvSpPr>
          <p:spPr bwMode="auto">
            <a:xfrm flipH="1">
              <a:off x="3662" y="3523"/>
              <a:ext cx="258" cy="1"/>
            </a:xfrm>
            <a:prstGeom prst="line">
              <a:avLst/>
            </a:prstGeom>
            <a:noFill/>
            <a:ln w="7938">
              <a:solidFill>
                <a:srgbClr val="1F1A17"/>
              </a:solidFill>
              <a:round/>
              <a:headEnd/>
              <a:tailEnd/>
            </a:ln>
          </p:spPr>
          <p:txBody>
            <a:bodyPr/>
            <a:lstStyle/>
            <a:p>
              <a:pPr>
                <a:defRPr/>
              </a:pPr>
              <a:endParaRPr lang="en-US"/>
            </a:p>
          </p:txBody>
        </p:sp>
        <p:sp>
          <p:nvSpPr>
            <p:cNvPr id="290038" name="Line 246"/>
            <p:cNvSpPr>
              <a:spLocks noChangeShapeType="1"/>
            </p:cNvSpPr>
            <p:nvPr/>
          </p:nvSpPr>
          <p:spPr bwMode="auto">
            <a:xfrm flipH="1">
              <a:off x="3662" y="3682"/>
              <a:ext cx="258" cy="1"/>
            </a:xfrm>
            <a:prstGeom prst="line">
              <a:avLst/>
            </a:prstGeom>
            <a:noFill/>
            <a:ln w="7938">
              <a:solidFill>
                <a:srgbClr val="1F1A17"/>
              </a:solidFill>
              <a:round/>
              <a:headEnd/>
              <a:tailEnd/>
            </a:ln>
          </p:spPr>
          <p:txBody>
            <a:bodyPr/>
            <a:lstStyle/>
            <a:p>
              <a:pPr>
                <a:defRPr/>
              </a:pPr>
              <a:endParaRPr lang="en-US"/>
            </a:p>
          </p:txBody>
        </p:sp>
        <p:sp>
          <p:nvSpPr>
            <p:cNvPr id="290039" name="Line 247"/>
            <p:cNvSpPr>
              <a:spLocks noChangeShapeType="1"/>
            </p:cNvSpPr>
            <p:nvPr/>
          </p:nvSpPr>
          <p:spPr bwMode="auto">
            <a:xfrm flipV="1">
              <a:off x="3662" y="3364"/>
              <a:ext cx="1" cy="316"/>
            </a:xfrm>
            <a:prstGeom prst="line">
              <a:avLst/>
            </a:prstGeom>
            <a:noFill/>
            <a:ln w="7938">
              <a:solidFill>
                <a:srgbClr val="1F1A17"/>
              </a:solidFill>
              <a:round/>
              <a:headEnd/>
              <a:tailEnd/>
            </a:ln>
          </p:spPr>
          <p:txBody>
            <a:bodyPr/>
            <a:lstStyle/>
            <a:p>
              <a:pPr>
                <a:defRPr/>
              </a:pPr>
              <a:endParaRPr lang="en-US"/>
            </a:p>
          </p:txBody>
        </p:sp>
        <p:grpSp>
          <p:nvGrpSpPr>
            <p:cNvPr id="10340" name="Group 248"/>
            <p:cNvGrpSpPr>
              <a:grpSpLocks/>
            </p:cNvGrpSpPr>
            <p:nvPr/>
          </p:nvGrpSpPr>
          <p:grpSpPr bwMode="auto">
            <a:xfrm>
              <a:off x="4721" y="3195"/>
              <a:ext cx="576" cy="331"/>
              <a:chOff x="4721" y="3195"/>
              <a:chExt cx="576" cy="331"/>
            </a:xfrm>
          </p:grpSpPr>
          <p:sp>
            <p:nvSpPr>
              <p:cNvPr id="290041" name="Rectangle 249"/>
              <p:cNvSpPr>
                <a:spLocks noChangeArrowheads="1"/>
              </p:cNvSpPr>
              <p:nvPr/>
            </p:nvSpPr>
            <p:spPr bwMode="auto">
              <a:xfrm>
                <a:off x="4721" y="3200"/>
                <a:ext cx="576" cy="326"/>
              </a:xfrm>
              <a:prstGeom prst="rect">
                <a:avLst/>
              </a:prstGeom>
              <a:solidFill>
                <a:srgbClr val="FFFFFF"/>
              </a:solidFill>
              <a:ln w="9525">
                <a:noFill/>
                <a:miter lim="800000"/>
                <a:headEnd/>
                <a:tailEnd/>
              </a:ln>
            </p:spPr>
            <p:txBody>
              <a:bodyPr/>
              <a:lstStyle/>
              <a:p>
                <a:pPr>
                  <a:defRPr/>
                </a:pPr>
                <a:endParaRPr lang="en-US"/>
              </a:p>
            </p:txBody>
          </p:sp>
          <p:sp>
            <p:nvSpPr>
              <p:cNvPr id="290042" name="Rectangle 250"/>
              <p:cNvSpPr>
                <a:spLocks noChangeArrowheads="1"/>
              </p:cNvSpPr>
              <p:nvPr/>
            </p:nvSpPr>
            <p:spPr bwMode="auto">
              <a:xfrm>
                <a:off x="4721" y="3200"/>
                <a:ext cx="576" cy="326"/>
              </a:xfrm>
              <a:prstGeom prst="rect">
                <a:avLst/>
              </a:prstGeom>
              <a:noFill/>
              <a:ln w="3175">
                <a:solidFill>
                  <a:srgbClr val="1F1A17"/>
                </a:solidFill>
                <a:miter lim="800000"/>
                <a:headEnd/>
                <a:tailEnd/>
              </a:ln>
            </p:spPr>
            <p:txBody>
              <a:bodyPr/>
              <a:lstStyle/>
              <a:p>
                <a:pPr>
                  <a:defRPr/>
                </a:pPr>
                <a:endParaRPr lang="en-US"/>
              </a:p>
            </p:txBody>
          </p:sp>
          <p:sp>
            <p:nvSpPr>
              <p:cNvPr id="290043" name="Rectangle 251"/>
              <p:cNvSpPr>
                <a:spLocks noChangeArrowheads="1"/>
              </p:cNvSpPr>
              <p:nvPr/>
            </p:nvSpPr>
            <p:spPr bwMode="auto">
              <a:xfrm>
                <a:off x="4828" y="3195"/>
                <a:ext cx="455"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Geometric</a:t>
                </a:r>
                <a:endParaRPr lang="en-GB">
                  <a:effectLst>
                    <a:outerShdw blurRad="38100" dist="38100" dir="2700000" algn="tl">
                      <a:srgbClr val="C0C0C0"/>
                    </a:outerShdw>
                  </a:effectLst>
                </a:endParaRPr>
              </a:p>
            </p:txBody>
          </p:sp>
          <p:sp>
            <p:nvSpPr>
              <p:cNvPr id="290044" name="Rectangle 252"/>
              <p:cNvSpPr>
                <a:spLocks noChangeArrowheads="1"/>
              </p:cNvSpPr>
              <p:nvPr/>
            </p:nvSpPr>
            <p:spPr bwMode="auto">
              <a:xfrm>
                <a:off x="4916" y="3329"/>
                <a:ext cx="269"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Model</a:t>
                </a:r>
                <a:endParaRPr lang="en-GB">
                  <a:effectLst>
                    <a:outerShdw blurRad="38100" dist="38100" dir="2700000" algn="tl">
                      <a:srgbClr val="C0C0C0"/>
                    </a:outerShdw>
                  </a:effectLst>
                </a:endParaRPr>
              </a:p>
            </p:txBody>
          </p:sp>
          <p:sp>
            <p:nvSpPr>
              <p:cNvPr id="290045" name="Rectangle 253"/>
              <p:cNvSpPr>
                <a:spLocks noChangeArrowheads="1"/>
              </p:cNvSpPr>
              <p:nvPr/>
            </p:nvSpPr>
            <p:spPr bwMode="auto">
              <a:xfrm>
                <a:off x="4721" y="3458"/>
                <a:ext cx="576" cy="68"/>
              </a:xfrm>
              <a:prstGeom prst="rect">
                <a:avLst/>
              </a:prstGeom>
              <a:noFill/>
              <a:ln w="3175">
                <a:solidFill>
                  <a:srgbClr val="1F1A17"/>
                </a:solidFill>
                <a:miter lim="800000"/>
                <a:headEnd/>
                <a:tailEnd/>
              </a:ln>
            </p:spPr>
            <p:txBody>
              <a:bodyPr/>
              <a:lstStyle/>
              <a:p>
                <a:pPr>
                  <a:defRPr/>
                </a:pPr>
                <a:endParaRPr lang="en-US"/>
              </a:p>
            </p:txBody>
          </p:sp>
          <p:sp>
            <p:nvSpPr>
              <p:cNvPr id="290046" name="Rectangle 254"/>
              <p:cNvSpPr>
                <a:spLocks noChangeArrowheads="1"/>
              </p:cNvSpPr>
              <p:nvPr/>
            </p:nvSpPr>
            <p:spPr bwMode="auto">
              <a:xfrm>
                <a:off x="5009" y="3458"/>
                <a:ext cx="288" cy="35"/>
              </a:xfrm>
              <a:prstGeom prst="rect">
                <a:avLst/>
              </a:prstGeom>
              <a:noFill/>
              <a:ln w="3175">
                <a:solidFill>
                  <a:srgbClr val="1F1A17"/>
                </a:solidFill>
                <a:miter lim="800000"/>
                <a:headEnd/>
                <a:tailEnd/>
              </a:ln>
            </p:spPr>
            <p:txBody>
              <a:bodyPr/>
              <a:lstStyle/>
              <a:p>
                <a:pPr>
                  <a:defRPr/>
                </a:pPr>
                <a:endParaRPr lang="en-US"/>
              </a:p>
            </p:txBody>
          </p:sp>
          <p:sp>
            <p:nvSpPr>
              <p:cNvPr id="290047" name="Rectangle 255"/>
              <p:cNvSpPr>
                <a:spLocks noChangeArrowheads="1"/>
              </p:cNvSpPr>
              <p:nvPr/>
            </p:nvSpPr>
            <p:spPr bwMode="auto">
              <a:xfrm>
                <a:off x="5009" y="3493"/>
                <a:ext cx="288" cy="33"/>
              </a:xfrm>
              <a:prstGeom prst="rect">
                <a:avLst/>
              </a:prstGeom>
              <a:noFill/>
              <a:ln w="3175">
                <a:solidFill>
                  <a:srgbClr val="1F1A17"/>
                </a:solidFill>
                <a:miter lim="800000"/>
                <a:headEnd/>
                <a:tailEnd/>
              </a:ln>
            </p:spPr>
            <p:txBody>
              <a:bodyPr/>
              <a:lstStyle/>
              <a:p>
                <a:pPr>
                  <a:defRPr/>
                </a:pPr>
                <a:endParaRPr lang="en-US"/>
              </a:p>
            </p:txBody>
          </p:sp>
        </p:grpSp>
        <p:grpSp>
          <p:nvGrpSpPr>
            <p:cNvPr id="10341" name="Group 256"/>
            <p:cNvGrpSpPr>
              <a:grpSpLocks/>
            </p:cNvGrpSpPr>
            <p:nvPr/>
          </p:nvGrpSpPr>
          <p:grpSpPr bwMode="auto">
            <a:xfrm>
              <a:off x="4730" y="3675"/>
              <a:ext cx="574" cy="331"/>
              <a:chOff x="4730" y="3675"/>
              <a:chExt cx="574" cy="331"/>
            </a:xfrm>
          </p:grpSpPr>
          <p:sp>
            <p:nvSpPr>
              <p:cNvPr id="290049" name="Rectangle 257"/>
              <p:cNvSpPr>
                <a:spLocks noChangeArrowheads="1"/>
              </p:cNvSpPr>
              <p:nvPr/>
            </p:nvSpPr>
            <p:spPr bwMode="auto">
              <a:xfrm>
                <a:off x="4730" y="3680"/>
                <a:ext cx="574" cy="326"/>
              </a:xfrm>
              <a:prstGeom prst="rect">
                <a:avLst/>
              </a:prstGeom>
              <a:solidFill>
                <a:srgbClr val="FFFFFF"/>
              </a:solidFill>
              <a:ln w="9525">
                <a:noFill/>
                <a:miter lim="800000"/>
                <a:headEnd/>
                <a:tailEnd/>
              </a:ln>
            </p:spPr>
            <p:txBody>
              <a:bodyPr/>
              <a:lstStyle/>
              <a:p>
                <a:pPr>
                  <a:defRPr/>
                </a:pPr>
                <a:endParaRPr lang="en-US"/>
              </a:p>
            </p:txBody>
          </p:sp>
          <p:sp>
            <p:nvSpPr>
              <p:cNvPr id="290050" name="Rectangle 258"/>
              <p:cNvSpPr>
                <a:spLocks noChangeArrowheads="1"/>
              </p:cNvSpPr>
              <p:nvPr/>
            </p:nvSpPr>
            <p:spPr bwMode="auto">
              <a:xfrm>
                <a:off x="4730" y="3680"/>
                <a:ext cx="574" cy="326"/>
              </a:xfrm>
              <a:prstGeom prst="rect">
                <a:avLst/>
              </a:prstGeom>
              <a:noFill/>
              <a:ln w="3175">
                <a:solidFill>
                  <a:srgbClr val="1F1A17"/>
                </a:solidFill>
                <a:miter lim="800000"/>
                <a:headEnd/>
                <a:tailEnd/>
              </a:ln>
            </p:spPr>
            <p:txBody>
              <a:bodyPr/>
              <a:lstStyle/>
              <a:p>
                <a:pPr>
                  <a:defRPr/>
                </a:pPr>
                <a:endParaRPr lang="en-US"/>
              </a:p>
            </p:txBody>
          </p:sp>
          <p:sp>
            <p:nvSpPr>
              <p:cNvPr id="290051" name="Rectangle 259"/>
              <p:cNvSpPr>
                <a:spLocks noChangeArrowheads="1"/>
              </p:cNvSpPr>
              <p:nvPr/>
            </p:nvSpPr>
            <p:spPr bwMode="auto">
              <a:xfrm>
                <a:off x="4835" y="3675"/>
                <a:ext cx="455"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Geometric</a:t>
                </a:r>
                <a:endParaRPr lang="en-GB">
                  <a:effectLst>
                    <a:outerShdw blurRad="38100" dist="38100" dir="2700000" algn="tl">
                      <a:srgbClr val="C0C0C0"/>
                    </a:outerShdw>
                  </a:effectLst>
                </a:endParaRPr>
              </a:p>
            </p:txBody>
          </p:sp>
          <p:sp>
            <p:nvSpPr>
              <p:cNvPr id="290052" name="Rectangle 260"/>
              <p:cNvSpPr>
                <a:spLocks noChangeArrowheads="1"/>
              </p:cNvSpPr>
              <p:nvPr/>
            </p:nvSpPr>
            <p:spPr bwMode="auto">
              <a:xfrm>
                <a:off x="4925" y="3807"/>
                <a:ext cx="269" cy="144"/>
              </a:xfrm>
              <a:prstGeom prst="rect">
                <a:avLst/>
              </a:prstGeom>
              <a:noFill/>
              <a:ln w="9525">
                <a:noFill/>
                <a:miter lim="800000"/>
                <a:headEnd/>
                <a:tailEnd/>
              </a:ln>
            </p:spPr>
            <p:txBody>
              <a:bodyPr wrap="none" lIns="0" tIns="0" rIns="0" bIns="0">
                <a:spAutoFit/>
              </a:bodyPr>
              <a:lstStyle/>
              <a:p>
                <a:pPr>
                  <a:defRPr/>
                </a:pPr>
                <a:r>
                  <a:rPr lang="en-GB" sz="1500">
                    <a:solidFill>
                      <a:srgbClr val="1F1A17"/>
                    </a:solidFill>
                    <a:effectLst/>
                    <a:latin typeface="Arial Narrow" pitchFamily="34" charset="0"/>
                  </a:rPr>
                  <a:t>Model</a:t>
                </a:r>
                <a:endParaRPr lang="en-GB">
                  <a:effectLst>
                    <a:outerShdw blurRad="38100" dist="38100" dir="2700000" algn="tl">
                      <a:srgbClr val="C0C0C0"/>
                    </a:outerShdw>
                  </a:effectLst>
                </a:endParaRPr>
              </a:p>
            </p:txBody>
          </p:sp>
          <p:sp>
            <p:nvSpPr>
              <p:cNvPr id="290053" name="Rectangle 261"/>
              <p:cNvSpPr>
                <a:spLocks noChangeArrowheads="1"/>
              </p:cNvSpPr>
              <p:nvPr/>
            </p:nvSpPr>
            <p:spPr bwMode="auto">
              <a:xfrm>
                <a:off x="4730" y="3938"/>
                <a:ext cx="574" cy="68"/>
              </a:xfrm>
              <a:prstGeom prst="rect">
                <a:avLst/>
              </a:prstGeom>
              <a:noFill/>
              <a:ln w="3175">
                <a:solidFill>
                  <a:srgbClr val="1F1A17"/>
                </a:solidFill>
                <a:miter lim="800000"/>
                <a:headEnd/>
                <a:tailEnd/>
              </a:ln>
            </p:spPr>
            <p:txBody>
              <a:bodyPr/>
              <a:lstStyle/>
              <a:p>
                <a:pPr>
                  <a:defRPr/>
                </a:pPr>
                <a:endParaRPr lang="en-US"/>
              </a:p>
            </p:txBody>
          </p:sp>
          <p:sp>
            <p:nvSpPr>
              <p:cNvPr id="290054" name="Rectangle 262"/>
              <p:cNvSpPr>
                <a:spLocks noChangeArrowheads="1"/>
              </p:cNvSpPr>
              <p:nvPr/>
            </p:nvSpPr>
            <p:spPr bwMode="auto">
              <a:xfrm>
                <a:off x="5019" y="3938"/>
                <a:ext cx="285" cy="35"/>
              </a:xfrm>
              <a:prstGeom prst="rect">
                <a:avLst/>
              </a:prstGeom>
              <a:noFill/>
              <a:ln w="3175">
                <a:solidFill>
                  <a:srgbClr val="1F1A17"/>
                </a:solidFill>
                <a:miter lim="800000"/>
                <a:headEnd/>
                <a:tailEnd/>
              </a:ln>
            </p:spPr>
            <p:txBody>
              <a:bodyPr/>
              <a:lstStyle/>
              <a:p>
                <a:pPr>
                  <a:defRPr/>
                </a:pPr>
                <a:endParaRPr lang="en-US"/>
              </a:p>
            </p:txBody>
          </p:sp>
          <p:sp>
            <p:nvSpPr>
              <p:cNvPr id="290055" name="Rectangle 263"/>
              <p:cNvSpPr>
                <a:spLocks noChangeArrowheads="1"/>
              </p:cNvSpPr>
              <p:nvPr/>
            </p:nvSpPr>
            <p:spPr bwMode="auto">
              <a:xfrm>
                <a:off x="5019" y="3973"/>
                <a:ext cx="285" cy="33"/>
              </a:xfrm>
              <a:prstGeom prst="rect">
                <a:avLst/>
              </a:prstGeom>
              <a:noFill/>
              <a:ln w="3175">
                <a:solidFill>
                  <a:srgbClr val="1F1A17"/>
                </a:solidFill>
                <a:miter lim="800000"/>
                <a:headEnd/>
                <a:tailEnd/>
              </a:ln>
            </p:spPr>
            <p:txBody>
              <a:bodyPr/>
              <a:lstStyle/>
              <a:p>
                <a:pPr>
                  <a:defRPr/>
                </a:pPr>
                <a:endParaRPr lang="en-US"/>
              </a:p>
            </p:txBody>
          </p:sp>
        </p:grpSp>
      </p:grpSp>
      <p:grpSp>
        <p:nvGrpSpPr>
          <p:cNvPr id="290066" name="Group 264"/>
          <p:cNvGrpSpPr>
            <a:grpSpLocks/>
          </p:cNvGrpSpPr>
          <p:nvPr/>
        </p:nvGrpSpPr>
        <p:grpSpPr bwMode="auto">
          <a:xfrm>
            <a:off x="679450" y="1466850"/>
            <a:ext cx="7859713" cy="396875"/>
            <a:chOff x="428" y="924"/>
            <a:chExt cx="4951" cy="250"/>
          </a:xfrm>
        </p:grpSpPr>
        <p:sp>
          <p:nvSpPr>
            <p:cNvPr id="290057" name="Rectangle 265"/>
            <p:cNvSpPr>
              <a:spLocks noChangeArrowheads="1"/>
            </p:cNvSpPr>
            <p:nvPr/>
          </p:nvSpPr>
          <p:spPr bwMode="auto">
            <a:xfrm>
              <a:off x="1498" y="924"/>
              <a:ext cx="3881" cy="250"/>
            </a:xfrm>
            <a:prstGeom prst="rect">
              <a:avLst/>
            </a:prstGeom>
            <a:noFill/>
            <a:ln w="3175">
              <a:solidFill>
                <a:srgbClr val="121415"/>
              </a:solidFill>
              <a:miter lim="800000"/>
              <a:headEnd/>
              <a:tailEnd/>
            </a:ln>
          </p:spPr>
          <p:txBody>
            <a:bodyPr/>
            <a:lstStyle/>
            <a:p>
              <a:pPr>
                <a:defRPr/>
              </a:pPr>
              <a:endParaRPr lang="en-US"/>
            </a:p>
          </p:txBody>
        </p:sp>
        <p:sp>
          <p:nvSpPr>
            <p:cNvPr id="290058" name="Rectangle 266"/>
            <p:cNvSpPr>
              <a:spLocks noChangeArrowheads="1"/>
            </p:cNvSpPr>
            <p:nvPr/>
          </p:nvSpPr>
          <p:spPr bwMode="auto">
            <a:xfrm>
              <a:off x="2571" y="924"/>
              <a:ext cx="1084" cy="250"/>
            </a:xfrm>
            <a:prstGeom prst="rect">
              <a:avLst/>
            </a:prstGeom>
            <a:solidFill>
              <a:srgbClr val="121415"/>
            </a:solidFill>
            <a:ln w="9525">
              <a:noFill/>
              <a:miter lim="800000"/>
              <a:headEnd/>
              <a:tailEnd/>
            </a:ln>
          </p:spPr>
          <p:txBody>
            <a:bodyPr/>
            <a:lstStyle/>
            <a:p>
              <a:pPr>
                <a:defRPr/>
              </a:pPr>
              <a:endParaRPr lang="en-US"/>
            </a:p>
          </p:txBody>
        </p:sp>
        <p:sp>
          <p:nvSpPr>
            <p:cNvPr id="290059" name="Rectangle 267"/>
            <p:cNvSpPr>
              <a:spLocks noChangeArrowheads="1"/>
            </p:cNvSpPr>
            <p:nvPr/>
          </p:nvSpPr>
          <p:spPr bwMode="auto">
            <a:xfrm>
              <a:off x="2571" y="924"/>
              <a:ext cx="1084" cy="250"/>
            </a:xfrm>
            <a:prstGeom prst="rect">
              <a:avLst/>
            </a:prstGeom>
            <a:noFill/>
            <a:ln w="3175">
              <a:solidFill>
                <a:srgbClr val="FFFFFF"/>
              </a:solidFill>
              <a:miter lim="800000"/>
              <a:headEnd/>
              <a:tailEnd/>
            </a:ln>
          </p:spPr>
          <p:txBody>
            <a:bodyPr/>
            <a:lstStyle/>
            <a:p>
              <a:pPr>
                <a:defRPr/>
              </a:pPr>
              <a:endParaRPr lang="en-US"/>
            </a:p>
          </p:txBody>
        </p:sp>
        <p:grpSp>
          <p:nvGrpSpPr>
            <p:cNvPr id="10302" name="Group 268"/>
            <p:cNvGrpSpPr>
              <a:grpSpLocks/>
            </p:cNvGrpSpPr>
            <p:nvPr/>
          </p:nvGrpSpPr>
          <p:grpSpPr bwMode="auto">
            <a:xfrm>
              <a:off x="3655" y="924"/>
              <a:ext cx="862" cy="250"/>
              <a:chOff x="3655" y="924"/>
              <a:chExt cx="862" cy="250"/>
            </a:xfrm>
          </p:grpSpPr>
          <p:sp>
            <p:nvSpPr>
              <p:cNvPr id="290061" name="Rectangle 269"/>
              <p:cNvSpPr>
                <a:spLocks noChangeArrowheads="1"/>
              </p:cNvSpPr>
              <p:nvPr/>
            </p:nvSpPr>
            <p:spPr bwMode="auto">
              <a:xfrm>
                <a:off x="3655" y="924"/>
                <a:ext cx="862" cy="250"/>
              </a:xfrm>
              <a:prstGeom prst="rect">
                <a:avLst/>
              </a:prstGeom>
              <a:solidFill>
                <a:srgbClr val="121415"/>
              </a:solidFill>
              <a:ln w="9525">
                <a:noFill/>
                <a:miter lim="800000"/>
                <a:headEnd/>
                <a:tailEnd/>
              </a:ln>
            </p:spPr>
            <p:txBody>
              <a:bodyPr/>
              <a:lstStyle/>
              <a:p>
                <a:pPr>
                  <a:defRPr/>
                </a:pPr>
                <a:endParaRPr lang="en-US"/>
              </a:p>
            </p:txBody>
          </p:sp>
          <p:sp>
            <p:nvSpPr>
              <p:cNvPr id="290062" name="Rectangle 270"/>
              <p:cNvSpPr>
                <a:spLocks noChangeArrowheads="1"/>
              </p:cNvSpPr>
              <p:nvPr/>
            </p:nvSpPr>
            <p:spPr bwMode="auto">
              <a:xfrm>
                <a:off x="3655" y="924"/>
                <a:ext cx="862" cy="250"/>
              </a:xfrm>
              <a:prstGeom prst="rect">
                <a:avLst/>
              </a:prstGeom>
              <a:noFill/>
              <a:ln w="3175">
                <a:solidFill>
                  <a:srgbClr val="FFFFFF"/>
                </a:solidFill>
                <a:miter lim="800000"/>
                <a:headEnd/>
                <a:tailEnd/>
              </a:ln>
            </p:spPr>
            <p:txBody>
              <a:bodyPr/>
              <a:lstStyle/>
              <a:p>
                <a:pPr>
                  <a:defRPr/>
                </a:pPr>
                <a:endParaRPr lang="en-US"/>
              </a:p>
            </p:txBody>
          </p:sp>
        </p:grpSp>
        <p:grpSp>
          <p:nvGrpSpPr>
            <p:cNvPr id="10303" name="Group 271"/>
            <p:cNvGrpSpPr>
              <a:grpSpLocks/>
            </p:cNvGrpSpPr>
            <p:nvPr/>
          </p:nvGrpSpPr>
          <p:grpSpPr bwMode="auto">
            <a:xfrm>
              <a:off x="4517" y="924"/>
              <a:ext cx="862" cy="250"/>
              <a:chOff x="4517" y="924"/>
              <a:chExt cx="862" cy="250"/>
            </a:xfrm>
          </p:grpSpPr>
          <p:sp>
            <p:nvSpPr>
              <p:cNvPr id="290064" name="Rectangle 272"/>
              <p:cNvSpPr>
                <a:spLocks noChangeArrowheads="1"/>
              </p:cNvSpPr>
              <p:nvPr/>
            </p:nvSpPr>
            <p:spPr bwMode="auto">
              <a:xfrm>
                <a:off x="4517" y="924"/>
                <a:ext cx="862" cy="250"/>
              </a:xfrm>
              <a:prstGeom prst="rect">
                <a:avLst/>
              </a:prstGeom>
              <a:solidFill>
                <a:srgbClr val="121415"/>
              </a:solidFill>
              <a:ln w="9525">
                <a:noFill/>
                <a:miter lim="800000"/>
                <a:headEnd/>
                <a:tailEnd/>
              </a:ln>
            </p:spPr>
            <p:txBody>
              <a:bodyPr/>
              <a:lstStyle/>
              <a:p>
                <a:pPr>
                  <a:defRPr/>
                </a:pPr>
                <a:endParaRPr lang="en-US"/>
              </a:p>
            </p:txBody>
          </p:sp>
          <p:sp>
            <p:nvSpPr>
              <p:cNvPr id="290065" name="Rectangle 273"/>
              <p:cNvSpPr>
                <a:spLocks noChangeArrowheads="1"/>
              </p:cNvSpPr>
              <p:nvPr/>
            </p:nvSpPr>
            <p:spPr bwMode="auto">
              <a:xfrm>
                <a:off x="4517" y="924"/>
                <a:ext cx="862" cy="250"/>
              </a:xfrm>
              <a:prstGeom prst="rect">
                <a:avLst/>
              </a:prstGeom>
              <a:noFill/>
              <a:ln w="3175">
                <a:solidFill>
                  <a:srgbClr val="FFFFFF"/>
                </a:solidFill>
                <a:miter lim="800000"/>
                <a:headEnd/>
                <a:tailEnd/>
              </a:ln>
            </p:spPr>
            <p:txBody>
              <a:bodyPr/>
              <a:lstStyle/>
              <a:p>
                <a:pPr>
                  <a:defRPr/>
                </a:pPr>
                <a:endParaRPr lang="en-US"/>
              </a:p>
            </p:txBody>
          </p:sp>
        </p:grpSp>
        <p:grpSp>
          <p:nvGrpSpPr>
            <p:cNvPr id="10304" name="Group 274"/>
            <p:cNvGrpSpPr>
              <a:grpSpLocks/>
            </p:cNvGrpSpPr>
            <p:nvPr/>
          </p:nvGrpSpPr>
          <p:grpSpPr bwMode="auto">
            <a:xfrm>
              <a:off x="1498" y="924"/>
              <a:ext cx="1069" cy="250"/>
              <a:chOff x="1498" y="924"/>
              <a:chExt cx="1073" cy="250"/>
            </a:xfrm>
          </p:grpSpPr>
          <p:sp>
            <p:nvSpPr>
              <p:cNvPr id="290067" name="Rectangle 275"/>
              <p:cNvSpPr>
                <a:spLocks noChangeArrowheads="1"/>
              </p:cNvSpPr>
              <p:nvPr/>
            </p:nvSpPr>
            <p:spPr bwMode="auto">
              <a:xfrm>
                <a:off x="1498" y="924"/>
                <a:ext cx="1073" cy="250"/>
              </a:xfrm>
              <a:prstGeom prst="rect">
                <a:avLst/>
              </a:prstGeom>
              <a:solidFill>
                <a:srgbClr val="121415"/>
              </a:solidFill>
              <a:ln w="9525">
                <a:noFill/>
                <a:miter lim="800000"/>
                <a:headEnd/>
                <a:tailEnd/>
              </a:ln>
            </p:spPr>
            <p:txBody>
              <a:bodyPr/>
              <a:lstStyle/>
              <a:p>
                <a:pPr>
                  <a:defRPr/>
                </a:pPr>
                <a:endParaRPr lang="en-US"/>
              </a:p>
            </p:txBody>
          </p:sp>
          <p:sp>
            <p:nvSpPr>
              <p:cNvPr id="290068" name="Rectangle 276"/>
              <p:cNvSpPr>
                <a:spLocks noChangeArrowheads="1"/>
              </p:cNvSpPr>
              <p:nvPr/>
            </p:nvSpPr>
            <p:spPr bwMode="auto">
              <a:xfrm>
                <a:off x="1498" y="924"/>
                <a:ext cx="1073" cy="250"/>
              </a:xfrm>
              <a:prstGeom prst="rect">
                <a:avLst/>
              </a:prstGeom>
              <a:noFill/>
              <a:ln w="3175">
                <a:solidFill>
                  <a:srgbClr val="121415"/>
                </a:solidFill>
                <a:miter lim="800000"/>
                <a:headEnd/>
                <a:tailEnd/>
              </a:ln>
            </p:spPr>
            <p:txBody>
              <a:bodyPr/>
              <a:lstStyle/>
              <a:p>
                <a:pPr>
                  <a:defRPr/>
                </a:pPr>
                <a:endParaRPr lang="en-US"/>
              </a:p>
            </p:txBody>
          </p:sp>
        </p:grpSp>
        <p:grpSp>
          <p:nvGrpSpPr>
            <p:cNvPr id="10305" name="Group 277"/>
            <p:cNvGrpSpPr>
              <a:grpSpLocks/>
            </p:cNvGrpSpPr>
            <p:nvPr/>
          </p:nvGrpSpPr>
          <p:grpSpPr bwMode="auto">
            <a:xfrm>
              <a:off x="428" y="924"/>
              <a:ext cx="1070" cy="250"/>
              <a:chOff x="428" y="924"/>
              <a:chExt cx="1070" cy="250"/>
            </a:xfrm>
          </p:grpSpPr>
          <p:sp>
            <p:nvSpPr>
              <p:cNvPr id="290070" name="Rectangle 278"/>
              <p:cNvSpPr>
                <a:spLocks noChangeArrowheads="1"/>
              </p:cNvSpPr>
              <p:nvPr/>
            </p:nvSpPr>
            <p:spPr bwMode="auto">
              <a:xfrm>
                <a:off x="428" y="924"/>
                <a:ext cx="1070" cy="250"/>
              </a:xfrm>
              <a:prstGeom prst="rect">
                <a:avLst/>
              </a:prstGeom>
              <a:solidFill>
                <a:srgbClr val="121415"/>
              </a:solidFill>
              <a:ln w="9525">
                <a:noFill/>
                <a:miter lim="800000"/>
                <a:headEnd/>
                <a:tailEnd/>
              </a:ln>
            </p:spPr>
            <p:txBody>
              <a:bodyPr/>
              <a:lstStyle/>
              <a:p>
                <a:pPr>
                  <a:defRPr/>
                </a:pPr>
                <a:endParaRPr lang="en-US"/>
              </a:p>
            </p:txBody>
          </p:sp>
          <p:sp>
            <p:nvSpPr>
              <p:cNvPr id="290071" name="Rectangle 279"/>
              <p:cNvSpPr>
                <a:spLocks noChangeArrowheads="1"/>
              </p:cNvSpPr>
              <p:nvPr/>
            </p:nvSpPr>
            <p:spPr bwMode="auto">
              <a:xfrm>
                <a:off x="428" y="924"/>
                <a:ext cx="1070" cy="250"/>
              </a:xfrm>
              <a:prstGeom prst="rect">
                <a:avLst/>
              </a:prstGeom>
              <a:noFill/>
              <a:ln w="3175">
                <a:solidFill>
                  <a:srgbClr val="121415"/>
                </a:solidFill>
                <a:miter lim="800000"/>
                <a:headEnd/>
                <a:tailEnd/>
              </a:ln>
            </p:spPr>
            <p:txBody>
              <a:bodyPr/>
              <a:lstStyle/>
              <a:p>
                <a:pPr>
                  <a:defRPr/>
                </a:pPr>
                <a:endParaRPr lang="en-US"/>
              </a:p>
            </p:txBody>
          </p:sp>
          <p:sp>
            <p:nvSpPr>
              <p:cNvPr id="290072" name="Rectangle 280"/>
              <p:cNvSpPr>
                <a:spLocks noChangeArrowheads="1"/>
              </p:cNvSpPr>
              <p:nvPr/>
            </p:nvSpPr>
            <p:spPr bwMode="auto">
              <a:xfrm>
                <a:off x="428" y="924"/>
                <a:ext cx="1070" cy="250"/>
              </a:xfrm>
              <a:prstGeom prst="rect">
                <a:avLst/>
              </a:prstGeom>
              <a:solidFill>
                <a:srgbClr val="121415"/>
              </a:solidFill>
              <a:ln w="9525">
                <a:noFill/>
                <a:miter lim="800000"/>
                <a:headEnd/>
                <a:tailEnd/>
              </a:ln>
            </p:spPr>
            <p:txBody>
              <a:bodyPr/>
              <a:lstStyle/>
              <a:p>
                <a:pPr>
                  <a:defRPr/>
                </a:pPr>
                <a:endParaRPr lang="en-US"/>
              </a:p>
            </p:txBody>
          </p:sp>
          <p:sp>
            <p:nvSpPr>
              <p:cNvPr id="290073" name="Rectangle 281"/>
              <p:cNvSpPr>
                <a:spLocks noChangeArrowheads="1"/>
              </p:cNvSpPr>
              <p:nvPr/>
            </p:nvSpPr>
            <p:spPr bwMode="auto">
              <a:xfrm>
                <a:off x="428" y="924"/>
                <a:ext cx="1070" cy="250"/>
              </a:xfrm>
              <a:prstGeom prst="rect">
                <a:avLst/>
              </a:prstGeom>
              <a:noFill/>
              <a:ln w="3175">
                <a:solidFill>
                  <a:srgbClr val="FFFFFF"/>
                </a:solidFill>
                <a:miter lim="800000"/>
                <a:headEnd/>
                <a:tailEnd/>
              </a:ln>
            </p:spPr>
            <p:txBody>
              <a:bodyPr/>
              <a:lstStyle/>
              <a:p>
                <a:pPr>
                  <a:defRPr/>
                </a:pPr>
                <a:endParaRPr lang="en-US"/>
              </a:p>
            </p:txBody>
          </p:sp>
        </p:grpSp>
      </p:grpSp>
      <p:grpSp>
        <p:nvGrpSpPr>
          <p:cNvPr id="10370" name="Group 282"/>
          <p:cNvGrpSpPr>
            <a:grpSpLocks/>
          </p:cNvGrpSpPr>
          <p:nvPr/>
        </p:nvGrpSpPr>
        <p:grpSpPr bwMode="auto">
          <a:xfrm>
            <a:off x="1031875" y="1458913"/>
            <a:ext cx="1041400" cy="388937"/>
            <a:chOff x="650" y="919"/>
            <a:chExt cx="656" cy="245"/>
          </a:xfrm>
        </p:grpSpPr>
        <p:sp>
          <p:nvSpPr>
            <p:cNvPr id="290075" name="Rectangle 283"/>
            <p:cNvSpPr>
              <a:spLocks noChangeArrowheads="1"/>
            </p:cNvSpPr>
            <p:nvPr/>
          </p:nvSpPr>
          <p:spPr bwMode="auto">
            <a:xfrm>
              <a:off x="747" y="919"/>
              <a:ext cx="459" cy="144"/>
            </a:xfrm>
            <a:prstGeom prst="rect">
              <a:avLst/>
            </a:prstGeom>
            <a:noFill/>
            <a:ln w="9525">
              <a:noFill/>
              <a:miter lim="800000"/>
              <a:headEnd/>
              <a:tailEnd/>
            </a:ln>
          </p:spPr>
          <p:txBody>
            <a:bodyPr wrap="none" lIns="0" tIns="0" rIns="0" bIns="0">
              <a:spAutoFit/>
            </a:bodyPr>
            <a:lstStyle/>
            <a:p>
              <a:pPr>
                <a:defRPr/>
              </a:pPr>
              <a:r>
                <a:rPr lang="en-GB" sz="1500" b="1">
                  <a:solidFill>
                    <a:srgbClr val="FFFFFF"/>
                  </a:solidFill>
                  <a:effectLst/>
                  <a:latin typeface="Arial Narrow" pitchFamily="34" charset="0"/>
                </a:rPr>
                <a:t>Customer</a:t>
              </a:r>
              <a:endParaRPr lang="en-GB">
                <a:effectLst>
                  <a:outerShdw blurRad="38100" dist="38100" dir="2700000" algn="tl">
                    <a:srgbClr val="C0C0C0"/>
                  </a:outerShdw>
                </a:effectLst>
              </a:endParaRPr>
            </a:p>
          </p:txBody>
        </p:sp>
        <p:sp>
          <p:nvSpPr>
            <p:cNvPr id="290076" name="Rectangle 284"/>
            <p:cNvSpPr>
              <a:spLocks noChangeArrowheads="1"/>
            </p:cNvSpPr>
            <p:nvPr/>
          </p:nvSpPr>
          <p:spPr bwMode="auto">
            <a:xfrm>
              <a:off x="650" y="1020"/>
              <a:ext cx="656" cy="144"/>
            </a:xfrm>
            <a:prstGeom prst="rect">
              <a:avLst/>
            </a:prstGeom>
            <a:noFill/>
            <a:ln w="9525">
              <a:noFill/>
              <a:miter lim="800000"/>
              <a:headEnd/>
              <a:tailEnd/>
            </a:ln>
          </p:spPr>
          <p:txBody>
            <a:bodyPr wrap="none" lIns="0" tIns="0" rIns="0" bIns="0">
              <a:spAutoFit/>
            </a:bodyPr>
            <a:lstStyle/>
            <a:p>
              <a:pPr>
                <a:defRPr/>
              </a:pPr>
              <a:r>
                <a:rPr lang="en-GB" sz="1500" b="1">
                  <a:solidFill>
                    <a:srgbClr val="FFFFFF"/>
                  </a:solidFill>
                  <a:effectLst/>
                  <a:latin typeface="Arial Narrow" pitchFamily="34" charset="0"/>
                </a:rPr>
                <a:t>Requirements</a:t>
              </a:r>
              <a:endParaRPr lang="en-GB">
                <a:effectLst>
                  <a:outerShdw blurRad="38100" dist="38100" dir="2700000" algn="tl">
                    <a:srgbClr val="C0C0C0"/>
                  </a:outerShdw>
                </a:effectLst>
              </a:endParaRPr>
            </a:p>
          </p:txBody>
        </p:sp>
      </p:grpSp>
      <p:sp>
        <p:nvSpPr>
          <p:cNvPr id="290077" name="Rectangle 285"/>
          <p:cNvSpPr>
            <a:spLocks noChangeArrowheads="1"/>
          </p:cNvSpPr>
          <p:nvPr/>
        </p:nvSpPr>
        <p:spPr bwMode="auto">
          <a:xfrm>
            <a:off x="2687638" y="1541463"/>
            <a:ext cx="1263650" cy="228600"/>
          </a:xfrm>
          <a:prstGeom prst="rect">
            <a:avLst/>
          </a:prstGeom>
          <a:noFill/>
          <a:ln w="9525">
            <a:noFill/>
            <a:miter lim="800000"/>
            <a:headEnd/>
            <a:tailEnd/>
          </a:ln>
        </p:spPr>
        <p:txBody>
          <a:bodyPr lIns="0" tIns="0" rIns="0" bIns="0">
            <a:spAutoFit/>
          </a:bodyPr>
          <a:lstStyle/>
          <a:p>
            <a:pPr algn="ctr">
              <a:defRPr/>
            </a:pPr>
            <a:r>
              <a:rPr lang="en-GB" sz="1500" b="1">
                <a:solidFill>
                  <a:srgbClr val="FFFFFF"/>
                </a:solidFill>
                <a:effectLst/>
                <a:latin typeface="Arial Narrow" pitchFamily="34" charset="0"/>
              </a:rPr>
              <a:t>Specifications</a:t>
            </a:r>
            <a:endParaRPr lang="en-GB">
              <a:effectLst>
                <a:outerShdw blurRad="38100" dist="38100" dir="2700000" algn="tl">
                  <a:srgbClr val="C0C0C0"/>
                </a:outerShdw>
              </a:effectLst>
            </a:endParaRPr>
          </a:p>
        </p:txBody>
      </p:sp>
      <p:sp>
        <p:nvSpPr>
          <p:cNvPr id="290078" name="Rectangle 286"/>
          <p:cNvSpPr>
            <a:spLocks noChangeArrowheads="1"/>
          </p:cNvSpPr>
          <p:nvPr/>
        </p:nvSpPr>
        <p:spPr bwMode="auto">
          <a:xfrm>
            <a:off x="4395788" y="1541463"/>
            <a:ext cx="1292225" cy="228600"/>
          </a:xfrm>
          <a:prstGeom prst="rect">
            <a:avLst/>
          </a:prstGeom>
          <a:noFill/>
          <a:ln w="9525">
            <a:noFill/>
            <a:miter lim="800000"/>
            <a:headEnd/>
            <a:tailEnd/>
          </a:ln>
        </p:spPr>
        <p:txBody>
          <a:bodyPr wrap="none" lIns="0" tIns="0" rIns="0" bIns="0">
            <a:spAutoFit/>
          </a:bodyPr>
          <a:lstStyle/>
          <a:p>
            <a:pPr>
              <a:defRPr/>
            </a:pPr>
            <a:r>
              <a:rPr lang="en-GB" sz="1500" b="1">
                <a:solidFill>
                  <a:srgbClr val="FFFFFF"/>
                </a:solidFill>
                <a:effectLst/>
                <a:latin typeface="Arial Narrow" pitchFamily="34" charset="0"/>
              </a:rPr>
              <a:t>Solution Concept</a:t>
            </a:r>
            <a:endParaRPr lang="en-GB">
              <a:effectLst>
                <a:outerShdw blurRad="38100" dist="38100" dir="2700000" algn="tl">
                  <a:srgbClr val="C0C0C0"/>
                </a:outerShdw>
              </a:effectLst>
            </a:endParaRPr>
          </a:p>
        </p:txBody>
      </p:sp>
      <p:sp>
        <p:nvSpPr>
          <p:cNvPr id="290079" name="Rectangle 287"/>
          <p:cNvSpPr>
            <a:spLocks noChangeArrowheads="1"/>
          </p:cNvSpPr>
          <p:nvPr/>
        </p:nvSpPr>
        <p:spPr bwMode="auto">
          <a:xfrm>
            <a:off x="6061075" y="1555750"/>
            <a:ext cx="1031875" cy="228600"/>
          </a:xfrm>
          <a:prstGeom prst="rect">
            <a:avLst/>
          </a:prstGeom>
          <a:noFill/>
          <a:ln w="9525">
            <a:noFill/>
            <a:miter lim="800000"/>
            <a:headEnd/>
            <a:tailEnd/>
          </a:ln>
        </p:spPr>
        <p:txBody>
          <a:bodyPr wrap="none" lIns="0" tIns="0" rIns="0" bIns="0">
            <a:spAutoFit/>
          </a:bodyPr>
          <a:lstStyle/>
          <a:p>
            <a:pPr>
              <a:defRPr/>
            </a:pPr>
            <a:r>
              <a:rPr lang="en-GB" sz="1500" b="1">
                <a:solidFill>
                  <a:srgbClr val="FFFFFF"/>
                </a:solidFill>
                <a:effectLst/>
                <a:latin typeface="Arial Narrow" pitchFamily="34" charset="0"/>
              </a:rPr>
              <a:t>Embodiments</a:t>
            </a:r>
            <a:endParaRPr lang="en-GB">
              <a:effectLst>
                <a:outerShdw blurRad="38100" dist="38100" dir="2700000" algn="tl">
                  <a:srgbClr val="C0C0C0"/>
                </a:outerShdw>
              </a:effectLst>
            </a:endParaRPr>
          </a:p>
        </p:txBody>
      </p:sp>
      <p:sp>
        <p:nvSpPr>
          <p:cNvPr id="290080" name="Rectangle 288"/>
          <p:cNvSpPr>
            <a:spLocks noChangeArrowheads="1"/>
          </p:cNvSpPr>
          <p:nvPr/>
        </p:nvSpPr>
        <p:spPr bwMode="auto">
          <a:xfrm>
            <a:off x="7681913" y="1555750"/>
            <a:ext cx="512762" cy="228600"/>
          </a:xfrm>
          <a:prstGeom prst="rect">
            <a:avLst/>
          </a:prstGeom>
          <a:noFill/>
          <a:ln w="9525">
            <a:noFill/>
            <a:miter lim="800000"/>
            <a:headEnd/>
            <a:tailEnd/>
          </a:ln>
        </p:spPr>
        <p:txBody>
          <a:bodyPr wrap="none" lIns="0" tIns="0" rIns="0" bIns="0">
            <a:spAutoFit/>
          </a:bodyPr>
          <a:lstStyle/>
          <a:p>
            <a:pPr>
              <a:defRPr/>
            </a:pPr>
            <a:r>
              <a:rPr lang="en-GB" sz="1500" b="1">
                <a:solidFill>
                  <a:srgbClr val="FFFFFF"/>
                </a:solidFill>
                <a:effectLst/>
                <a:latin typeface="Arial Narrow" pitchFamily="34" charset="0"/>
              </a:rPr>
              <a:t>Details</a:t>
            </a:r>
            <a:endParaRPr lang="en-GB">
              <a:effectLst>
                <a:outerShdw blurRad="38100" dist="38100" dir="2700000" algn="tl">
                  <a:srgbClr val="C0C0C0"/>
                </a:outerShdw>
              </a:effectLst>
            </a:endParaRPr>
          </a:p>
        </p:txBody>
      </p:sp>
      <p:sp>
        <p:nvSpPr>
          <p:cNvPr id="7" name="Slide Number Placeholder 6"/>
          <p:cNvSpPr>
            <a:spLocks noGrp="1"/>
          </p:cNvSpPr>
          <p:nvPr>
            <p:ph type="sldNum" sz="quarter" idx="3"/>
          </p:nvPr>
        </p:nvSpPr>
        <p:spPr/>
        <p:txBody>
          <a:bodyPr/>
          <a:lstStyle/>
          <a:p>
            <a:pPr>
              <a:defRPr/>
            </a:pPr>
            <a:fld id="{CD81D9BE-A588-4BBB-9EEC-5F593E5915B2}" type="slidenum">
              <a:rPr lang="en-GB" smtClean="0"/>
              <a:pPr>
                <a:defRPr/>
              </a:pPr>
              <a:t>11</a:t>
            </a:fld>
            <a:endParaRPr lang="en-GB"/>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90066"/>
                                        </p:tgtEl>
                                        <p:attrNameLst>
                                          <p:attrName>style.visibility</p:attrName>
                                        </p:attrNameLst>
                                      </p:cBhvr>
                                      <p:to>
                                        <p:strVal val="visible"/>
                                      </p:to>
                                    </p:set>
                                    <p:animEffect transition="in" filter="box(out)">
                                      <p:cBhvr>
                                        <p:cTn id="7" dur="500"/>
                                        <p:tgtEl>
                                          <p:spTgt spid="290066"/>
                                        </p:tgtEl>
                                      </p:cBhvr>
                                    </p:animEffect>
                                  </p:childTnLst>
                                </p:cTn>
                              </p:par>
                            </p:childTnLst>
                          </p:cTn>
                        </p:par>
                        <p:par>
                          <p:cTn id="8" fill="hold" nodeType="afterGroup">
                            <p:stCondLst>
                              <p:cond delay="500"/>
                            </p:stCondLst>
                            <p:childTnLst>
                              <p:par>
                                <p:cTn id="9" presetID="23" presetClass="entr" presetSubtype="272" fill="hold" nodeType="afterEffect">
                                  <p:stCondLst>
                                    <p:cond delay="0"/>
                                  </p:stCondLst>
                                  <p:childTnLst>
                                    <p:set>
                                      <p:cBhvr>
                                        <p:cTn id="10" dur="1" fill="hold">
                                          <p:stCondLst>
                                            <p:cond delay="0"/>
                                          </p:stCondLst>
                                        </p:cTn>
                                        <p:tgtEl>
                                          <p:spTgt spid="10370"/>
                                        </p:tgtEl>
                                        <p:attrNameLst>
                                          <p:attrName>style.visibility</p:attrName>
                                        </p:attrNameLst>
                                      </p:cBhvr>
                                      <p:to>
                                        <p:strVal val="visible"/>
                                      </p:to>
                                    </p:set>
                                    <p:anim calcmode="lin" valueType="num">
                                      <p:cBhvr>
                                        <p:cTn id="11" dur="500" fill="hold"/>
                                        <p:tgtEl>
                                          <p:spTgt spid="10370"/>
                                        </p:tgtEl>
                                        <p:attrNameLst>
                                          <p:attrName>ppt_w</p:attrName>
                                        </p:attrNameLst>
                                      </p:cBhvr>
                                      <p:tavLst>
                                        <p:tav tm="0">
                                          <p:val>
                                            <p:strVal val="2/3*#ppt_w"/>
                                          </p:val>
                                        </p:tav>
                                        <p:tav tm="100000">
                                          <p:val>
                                            <p:strVal val="#ppt_w"/>
                                          </p:val>
                                        </p:tav>
                                      </p:tavLst>
                                    </p:anim>
                                    <p:anim calcmode="lin" valueType="num">
                                      <p:cBhvr>
                                        <p:cTn id="12" dur="500" fill="hold"/>
                                        <p:tgtEl>
                                          <p:spTgt spid="10370"/>
                                        </p:tgtEl>
                                        <p:attrNameLst>
                                          <p:attrName>ppt_h</p:attrName>
                                        </p:attrNameLst>
                                      </p:cBhvr>
                                      <p:tavLst>
                                        <p:tav tm="0">
                                          <p:val>
                                            <p:strVal val="2/3*#ppt_h"/>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272" fill="hold" grpId="0" nodeType="clickEffect">
                                  <p:stCondLst>
                                    <p:cond delay="0"/>
                                  </p:stCondLst>
                                  <p:childTnLst>
                                    <p:set>
                                      <p:cBhvr>
                                        <p:cTn id="16" dur="1" fill="hold">
                                          <p:stCondLst>
                                            <p:cond delay="0"/>
                                          </p:stCondLst>
                                        </p:cTn>
                                        <p:tgtEl>
                                          <p:spTgt spid="290077"/>
                                        </p:tgtEl>
                                        <p:attrNameLst>
                                          <p:attrName>style.visibility</p:attrName>
                                        </p:attrNameLst>
                                      </p:cBhvr>
                                      <p:to>
                                        <p:strVal val="visible"/>
                                      </p:to>
                                    </p:set>
                                    <p:anim calcmode="lin" valueType="num">
                                      <p:cBhvr>
                                        <p:cTn id="17" dur="500" fill="hold"/>
                                        <p:tgtEl>
                                          <p:spTgt spid="290077"/>
                                        </p:tgtEl>
                                        <p:attrNameLst>
                                          <p:attrName>ppt_w</p:attrName>
                                        </p:attrNameLst>
                                      </p:cBhvr>
                                      <p:tavLst>
                                        <p:tav tm="0">
                                          <p:val>
                                            <p:strVal val="2/3*#ppt_w"/>
                                          </p:val>
                                        </p:tav>
                                        <p:tav tm="100000">
                                          <p:val>
                                            <p:strVal val="#ppt_w"/>
                                          </p:val>
                                        </p:tav>
                                      </p:tavLst>
                                    </p:anim>
                                    <p:anim calcmode="lin" valueType="num">
                                      <p:cBhvr>
                                        <p:cTn id="18" dur="500" fill="hold"/>
                                        <p:tgtEl>
                                          <p:spTgt spid="290077"/>
                                        </p:tgtEl>
                                        <p:attrNameLst>
                                          <p:attrName>ppt_h</p:attrName>
                                        </p:attrNameLst>
                                      </p:cBhvr>
                                      <p:tavLst>
                                        <p:tav tm="0">
                                          <p:val>
                                            <p:strVal val="2/3*#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272" fill="hold" grpId="0" nodeType="clickEffect">
                                  <p:stCondLst>
                                    <p:cond delay="0"/>
                                  </p:stCondLst>
                                  <p:childTnLst>
                                    <p:set>
                                      <p:cBhvr>
                                        <p:cTn id="22" dur="1" fill="hold">
                                          <p:stCondLst>
                                            <p:cond delay="0"/>
                                          </p:stCondLst>
                                        </p:cTn>
                                        <p:tgtEl>
                                          <p:spTgt spid="290078"/>
                                        </p:tgtEl>
                                        <p:attrNameLst>
                                          <p:attrName>style.visibility</p:attrName>
                                        </p:attrNameLst>
                                      </p:cBhvr>
                                      <p:to>
                                        <p:strVal val="visible"/>
                                      </p:to>
                                    </p:set>
                                    <p:anim calcmode="lin" valueType="num">
                                      <p:cBhvr>
                                        <p:cTn id="23" dur="500" fill="hold"/>
                                        <p:tgtEl>
                                          <p:spTgt spid="290078"/>
                                        </p:tgtEl>
                                        <p:attrNameLst>
                                          <p:attrName>ppt_w</p:attrName>
                                        </p:attrNameLst>
                                      </p:cBhvr>
                                      <p:tavLst>
                                        <p:tav tm="0">
                                          <p:val>
                                            <p:strVal val="2/3*#ppt_w"/>
                                          </p:val>
                                        </p:tav>
                                        <p:tav tm="100000">
                                          <p:val>
                                            <p:strVal val="#ppt_w"/>
                                          </p:val>
                                        </p:tav>
                                      </p:tavLst>
                                    </p:anim>
                                    <p:anim calcmode="lin" valueType="num">
                                      <p:cBhvr>
                                        <p:cTn id="24" dur="500" fill="hold"/>
                                        <p:tgtEl>
                                          <p:spTgt spid="290078"/>
                                        </p:tgtEl>
                                        <p:attrNameLst>
                                          <p:attrName>ppt_h</p:attrName>
                                        </p:attrNameLst>
                                      </p:cBhvr>
                                      <p:tavLst>
                                        <p:tav tm="0">
                                          <p:val>
                                            <p:strVal val="2/3*#ppt_h"/>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3" presetClass="entr" presetSubtype="272" fill="hold" grpId="0" nodeType="clickEffect">
                                  <p:stCondLst>
                                    <p:cond delay="0"/>
                                  </p:stCondLst>
                                  <p:childTnLst>
                                    <p:set>
                                      <p:cBhvr>
                                        <p:cTn id="28" dur="1" fill="hold">
                                          <p:stCondLst>
                                            <p:cond delay="0"/>
                                          </p:stCondLst>
                                        </p:cTn>
                                        <p:tgtEl>
                                          <p:spTgt spid="290079"/>
                                        </p:tgtEl>
                                        <p:attrNameLst>
                                          <p:attrName>style.visibility</p:attrName>
                                        </p:attrNameLst>
                                      </p:cBhvr>
                                      <p:to>
                                        <p:strVal val="visible"/>
                                      </p:to>
                                    </p:set>
                                    <p:anim calcmode="lin" valueType="num">
                                      <p:cBhvr>
                                        <p:cTn id="29" dur="500" fill="hold"/>
                                        <p:tgtEl>
                                          <p:spTgt spid="290079"/>
                                        </p:tgtEl>
                                        <p:attrNameLst>
                                          <p:attrName>ppt_w</p:attrName>
                                        </p:attrNameLst>
                                      </p:cBhvr>
                                      <p:tavLst>
                                        <p:tav tm="0">
                                          <p:val>
                                            <p:strVal val="2/3*#ppt_w"/>
                                          </p:val>
                                        </p:tav>
                                        <p:tav tm="100000">
                                          <p:val>
                                            <p:strVal val="#ppt_w"/>
                                          </p:val>
                                        </p:tav>
                                      </p:tavLst>
                                    </p:anim>
                                    <p:anim calcmode="lin" valueType="num">
                                      <p:cBhvr>
                                        <p:cTn id="30" dur="500" fill="hold"/>
                                        <p:tgtEl>
                                          <p:spTgt spid="290079"/>
                                        </p:tgtEl>
                                        <p:attrNameLst>
                                          <p:attrName>ppt_h</p:attrName>
                                        </p:attrNameLst>
                                      </p:cBhvr>
                                      <p:tavLst>
                                        <p:tav tm="0">
                                          <p:val>
                                            <p:strVal val="2/3*#ppt_h"/>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3" presetClass="entr" presetSubtype="272" fill="hold" grpId="0" nodeType="clickEffect">
                                  <p:stCondLst>
                                    <p:cond delay="0"/>
                                  </p:stCondLst>
                                  <p:childTnLst>
                                    <p:set>
                                      <p:cBhvr>
                                        <p:cTn id="34" dur="1" fill="hold">
                                          <p:stCondLst>
                                            <p:cond delay="0"/>
                                          </p:stCondLst>
                                        </p:cTn>
                                        <p:tgtEl>
                                          <p:spTgt spid="290080"/>
                                        </p:tgtEl>
                                        <p:attrNameLst>
                                          <p:attrName>style.visibility</p:attrName>
                                        </p:attrNameLst>
                                      </p:cBhvr>
                                      <p:to>
                                        <p:strVal val="visible"/>
                                      </p:to>
                                    </p:set>
                                    <p:anim calcmode="lin" valueType="num">
                                      <p:cBhvr>
                                        <p:cTn id="35" dur="500" fill="hold"/>
                                        <p:tgtEl>
                                          <p:spTgt spid="290080"/>
                                        </p:tgtEl>
                                        <p:attrNameLst>
                                          <p:attrName>ppt_w</p:attrName>
                                        </p:attrNameLst>
                                      </p:cBhvr>
                                      <p:tavLst>
                                        <p:tav tm="0">
                                          <p:val>
                                            <p:strVal val="2/3*#ppt_w"/>
                                          </p:val>
                                        </p:tav>
                                        <p:tav tm="100000">
                                          <p:val>
                                            <p:strVal val="#ppt_w"/>
                                          </p:val>
                                        </p:tav>
                                      </p:tavLst>
                                    </p:anim>
                                    <p:anim calcmode="lin" valueType="num">
                                      <p:cBhvr>
                                        <p:cTn id="36" dur="500" fill="hold"/>
                                        <p:tgtEl>
                                          <p:spTgt spid="290080"/>
                                        </p:tgtEl>
                                        <p:attrNameLst>
                                          <p:attrName>ppt_h</p:attrName>
                                        </p:attrNameLst>
                                      </p:cBhvr>
                                      <p:tavLst>
                                        <p:tav tm="0">
                                          <p:val>
                                            <p:strVal val="2/3*#ppt_h"/>
                                          </p:val>
                                        </p:tav>
                                        <p:tav tm="100000">
                                          <p:val>
                                            <p:strVal val="#ppt_h"/>
                                          </p:val>
                                        </p:tav>
                                      </p:tavLst>
                                    </p:anim>
                                  </p:childTnLst>
                                </p:cTn>
                              </p:par>
                            </p:childTnLst>
                          </p:cTn>
                        </p:par>
                        <p:par>
                          <p:cTn id="37" fill="hold" nodeType="afterGroup">
                            <p:stCondLst>
                              <p:cond delay="500"/>
                            </p:stCondLst>
                            <p:childTnLst>
                              <p:par>
                                <p:cTn id="38" presetID="9" presetClass="entr" presetSubtype="0" fill="hold" grpId="0" nodeType="afterEffect">
                                  <p:stCondLst>
                                    <p:cond delay="0"/>
                                  </p:stCondLst>
                                  <p:childTnLst>
                                    <p:set>
                                      <p:cBhvr>
                                        <p:cTn id="39" dur="1" fill="hold">
                                          <p:stCondLst>
                                            <p:cond delay="0"/>
                                          </p:stCondLst>
                                        </p:cTn>
                                        <p:tgtEl>
                                          <p:spTgt spid="289795"/>
                                        </p:tgtEl>
                                        <p:attrNameLst>
                                          <p:attrName>style.visibility</p:attrName>
                                        </p:attrNameLst>
                                      </p:cBhvr>
                                      <p:to>
                                        <p:strVal val="visible"/>
                                      </p:to>
                                    </p:set>
                                    <p:animEffect transition="in" filter="dissolve">
                                      <p:cBhvr>
                                        <p:cTn id="40" dur="500"/>
                                        <p:tgtEl>
                                          <p:spTgt spid="28979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289796"/>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7" presetClass="entr" presetSubtype="8" fill="hold"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500" fill="hold"/>
                                        <p:tgtEl>
                                          <p:spTgt spid="6"/>
                                        </p:tgtEl>
                                        <p:attrNameLst>
                                          <p:attrName>ppt_x</p:attrName>
                                        </p:attrNameLst>
                                      </p:cBhvr>
                                      <p:tavLst>
                                        <p:tav tm="0">
                                          <p:val>
                                            <p:strVal val="#ppt_x-#ppt_w/2"/>
                                          </p:val>
                                        </p:tav>
                                        <p:tav tm="100000">
                                          <p:val>
                                            <p:strVal val="#ppt_x"/>
                                          </p:val>
                                        </p:tav>
                                      </p:tavLst>
                                    </p:anim>
                                    <p:anim calcmode="lin" valueType="num">
                                      <p:cBhvr>
                                        <p:cTn id="50" dur="500" fill="hold"/>
                                        <p:tgtEl>
                                          <p:spTgt spid="6"/>
                                        </p:tgtEl>
                                        <p:attrNameLst>
                                          <p:attrName>ppt_y</p:attrName>
                                        </p:attrNameLst>
                                      </p:cBhvr>
                                      <p:tavLst>
                                        <p:tav tm="0">
                                          <p:val>
                                            <p:strVal val="#ppt_y"/>
                                          </p:val>
                                        </p:tav>
                                        <p:tav tm="100000">
                                          <p:val>
                                            <p:strVal val="#ppt_y"/>
                                          </p:val>
                                        </p:tav>
                                      </p:tavLst>
                                    </p:anim>
                                    <p:anim calcmode="lin" valueType="num">
                                      <p:cBhvr>
                                        <p:cTn id="51" dur="500" fill="hold"/>
                                        <p:tgtEl>
                                          <p:spTgt spid="6"/>
                                        </p:tgtEl>
                                        <p:attrNameLst>
                                          <p:attrName>ppt_w</p:attrName>
                                        </p:attrNameLst>
                                      </p:cBhvr>
                                      <p:tavLst>
                                        <p:tav tm="0">
                                          <p:val>
                                            <p:fltVal val="0"/>
                                          </p:val>
                                        </p:tav>
                                        <p:tav tm="100000">
                                          <p:val>
                                            <p:strVal val="#ppt_w"/>
                                          </p:val>
                                        </p:tav>
                                      </p:tavLst>
                                    </p:anim>
                                    <p:anim calcmode="lin" valueType="num">
                                      <p:cBhvr>
                                        <p:cTn id="52" dur="500" fill="hold"/>
                                        <p:tgtEl>
                                          <p:spTgt spid="6"/>
                                        </p:tgtEl>
                                        <p:attrNameLst>
                                          <p:attrName>ppt_h</p:attrName>
                                        </p:attrNameLst>
                                      </p:cBhvr>
                                      <p:tavLst>
                                        <p:tav tm="0">
                                          <p:val>
                                            <p:strVal val="#ppt_h"/>
                                          </p:val>
                                        </p:tav>
                                        <p:tav tm="100000">
                                          <p:val>
                                            <p:strVal val="#ppt_h"/>
                                          </p:val>
                                        </p:tav>
                                      </p:tavLst>
                                    </p:anim>
                                  </p:childTnLst>
                                </p:cTn>
                              </p:par>
                            </p:childTnLst>
                          </p:cTn>
                        </p:par>
                        <p:par>
                          <p:cTn id="53" fill="hold" nodeType="afterGroup">
                            <p:stCondLst>
                              <p:cond delay="500"/>
                            </p:stCondLst>
                            <p:childTnLst>
                              <p:par>
                                <p:cTn id="54" presetID="23" presetClass="entr" presetSubtype="272" fill="hold" grpId="0" nodeType="afterEffect">
                                  <p:stCondLst>
                                    <p:cond delay="0"/>
                                  </p:stCondLst>
                                  <p:childTnLst>
                                    <p:set>
                                      <p:cBhvr>
                                        <p:cTn id="55" dur="1" fill="hold">
                                          <p:stCondLst>
                                            <p:cond delay="0"/>
                                          </p:stCondLst>
                                        </p:cTn>
                                        <p:tgtEl>
                                          <p:spTgt spid="289821"/>
                                        </p:tgtEl>
                                        <p:attrNameLst>
                                          <p:attrName>style.visibility</p:attrName>
                                        </p:attrNameLst>
                                      </p:cBhvr>
                                      <p:to>
                                        <p:strVal val="visible"/>
                                      </p:to>
                                    </p:set>
                                    <p:anim calcmode="lin" valueType="num">
                                      <p:cBhvr>
                                        <p:cTn id="56" dur="500" fill="hold"/>
                                        <p:tgtEl>
                                          <p:spTgt spid="289821"/>
                                        </p:tgtEl>
                                        <p:attrNameLst>
                                          <p:attrName>ppt_w</p:attrName>
                                        </p:attrNameLst>
                                      </p:cBhvr>
                                      <p:tavLst>
                                        <p:tav tm="0">
                                          <p:val>
                                            <p:strVal val="2/3*#ppt_w"/>
                                          </p:val>
                                        </p:tav>
                                        <p:tav tm="100000">
                                          <p:val>
                                            <p:strVal val="#ppt_w"/>
                                          </p:val>
                                        </p:tav>
                                      </p:tavLst>
                                    </p:anim>
                                    <p:anim calcmode="lin" valueType="num">
                                      <p:cBhvr>
                                        <p:cTn id="57" dur="500" fill="hold"/>
                                        <p:tgtEl>
                                          <p:spTgt spid="289821"/>
                                        </p:tgtEl>
                                        <p:attrNameLst>
                                          <p:attrName>ppt_h</p:attrName>
                                        </p:attrNameLst>
                                      </p:cBhvr>
                                      <p:tavLst>
                                        <p:tav tm="0">
                                          <p:val>
                                            <p:strVal val="2/3*#ppt_h"/>
                                          </p:val>
                                        </p:tav>
                                        <p:tav tm="100000">
                                          <p:val>
                                            <p:strVal val="#ppt_h"/>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left)">
                                      <p:cBhvr>
                                        <p:cTn id="62" dur="500"/>
                                        <p:tgtEl>
                                          <p:spTgt spid="15"/>
                                        </p:tgtEl>
                                      </p:cBhvr>
                                    </p:animEffect>
                                  </p:childTnLst>
                                </p:cTn>
                              </p:par>
                            </p:childTnLst>
                          </p:cTn>
                        </p:par>
                        <p:par>
                          <p:cTn id="63" fill="hold" nodeType="afterGroup">
                            <p:stCondLst>
                              <p:cond delay="500"/>
                            </p:stCondLst>
                            <p:childTnLst>
                              <p:par>
                                <p:cTn id="64" presetID="17" presetClass="entr" presetSubtype="8" fill="hold" nodeType="afterEffect">
                                  <p:stCondLst>
                                    <p:cond delay="0"/>
                                  </p:stCondLst>
                                  <p:childTnLst>
                                    <p:set>
                                      <p:cBhvr>
                                        <p:cTn id="65" dur="1" fill="hold">
                                          <p:stCondLst>
                                            <p:cond delay="0"/>
                                          </p:stCondLst>
                                        </p:cTn>
                                        <p:tgtEl>
                                          <p:spTgt spid="5"/>
                                        </p:tgtEl>
                                        <p:attrNameLst>
                                          <p:attrName>style.visibility</p:attrName>
                                        </p:attrNameLst>
                                      </p:cBhvr>
                                      <p:to>
                                        <p:strVal val="visible"/>
                                      </p:to>
                                    </p:set>
                                    <p:anim calcmode="lin" valueType="num">
                                      <p:cBhvr>
                                        <p:cTn id="66" dur="500" fill="hold"/>
                                        <p:tgtEl>
                                          <p:spTgt spid="5"/>
                                        </p:tgtEl>
                                        <p:attrNameLst>
                                          <p:attrName>ppt_x</p:attrName>
                                        </p:attrNameLst>
                                      </p:cBhvr>
                                      <p:tavLst>
                                        <p:tav tm="0">
                                          <p:val>
                                            <p:strVal val="#ppt_x-#ppt_w/2"/>
                                          </p:val>
                                        </p:tav>
                                        <p:tav tm="100000">
                                          <p:val>
                                            <p:strVal val="#ppt_x"/>
                                          </p:val>
                                        </p:tav>
                                      </p:tavLst>
                                    </p:anim>
                                    <p:anim calcmode="lin" valueType="num">
                                      <p:cBhvr>
                                        <p:cTn id="67" dur="500" fill="hold"/>
                                        <p:tgtEl>
                                          <p:spTgt spid="5"/>
                                        </p:tgtEl>
                                        <p:attrNameLst>
                                          <p:attrName>ppt_y</p:attrName>
                                        </p:attrNameLst>
                                      </p:cBhvr>
                                      <p:tavLst>
                                        <p:tav tm="0">
                                          <p:val>
                                            <p:strVal val="#ppt_y"/>
                                          </p:val>
                                        </p:tav>
                                        <p:tav tm="100000">
                                          <p:val>
                                            <p:strVal val="#ppt_y"/>
                                          </p:val>
                                        </p:tav>
                                      </p:tavLst>
                                    </p:anim>
                                    <p:anim calcmode="lin" valueType="num">
                                      <p:cBhvr>
                                        <p:cTn id="68" dur="500" fill="hold"/>
                                        <p:tgtEl>
                                          <p:spTgt spid="5"/>
                                        </p:tgtEl>
                                        <p:attrNameLst>
                                          <p:attrName>ppt_w</p:attrName>
                                        </p:attrNameLst>
                                      </p:cBhvr>
                                      <p:tavLst>
                                        <p:tav tm="0">
                                          <p:val>
                                            <p:fltVal val="0"/>
                                          </p:val>
                                        </p:tav>
                                        <p:tav tm="100000">
                                          <p:val>
                                            <p:strVal val="#ppt_w"/>
                                          </p:val>
                                        </p:tav>
                                      </p:tavLst>
                                    </p:anim>
                                    <p:anim calcmode="lin" valueType="num">
                                      <p:cBhvr>
                                        <p:cTn id="69" dur="500" fill="hold"/>
                                        <p:tgtEl>
                                          <p:spTgt spid="5"/>
                                        </p:tgtEl>
                                        <p:attrNameLst>
                                          <p:attrName>ppt_h</p:attrName>
                                        </p:attrNameLst>
                                      </p:cBhvr>
                                      <p:tavLst>
                                        <p:tav tm="0">
                                          <p:val>
                                            <p:strVal val="#ppt_h"/>
                                          </p:val>
                                        </p:tav>
                                        <p:tav tm="100000">
                                          <p:val>
                                            <p:strVal val="#ppt_h"/>
                                          </p:val>
                                        </p:tav>
                                      </p:tavLst>
                                    </p:anim>
                                  </p:childTnLst>
                                </p:cTn>
                              </p:par>
                            </p:childTnLst>
                          </p:cTn>
                        </p:par>
                        <p:par>
                          <p:cTn id="70" fill="hold" nodeType="afterGroup">
                            <p:stCondLst>
                              <p:cond delay="1000"/>
                            </p:stCondLst>
                            <p:childTnLst>
                              <p:par>
                                <p:cTn id="71" presetID="23" presetClass="entr" presetSubtype="272" fill="hold" grpId="0" nodeType="afterEffect">
                                  <p:stCondLst>
                                    <p:cond delay="0"/>
                                  </p:stCondLst>
                                  <p:childTnLst>
                                    <p:set>
                                      <p:cBhvr>
                                        <p:cTn id="72" dur="1" fill="hold">
                                          <p:stCondLst>
                                            <p:cond delay="0"/>
                                          </p:stCondLst>
                                        </p:cTn>
                                        <p:tgtEl>
                                          <p:spTgt spid="289815"/>
                                        </p:tgtEl>
                                        <p:attrNameLst>
                                          <p:attrName>style.visibility</p:attrName>
                                        </p:attrNameLst>
                                      </p:cBhvr>
                                      <p:to>
                                        <p:strVal val="visible"/>
                                      </p:to>
                                    </p:set>
                                    <p:anim calcmode="lin" valueType="num">
                                      <p:cBhvr>
                                        <p:cTn id="73" dur="500" fill="hold"/>
                                        <p:tgtEl>
                                          <p:spTgt spid="289815"/>
                                        </p:tgtEl>
                                        <p:attrNameLst>
                                          <p:attrName>ppt_w</p:attrName>
                                        </p:attrNameLst>
                                      </p:cBhvr>
                                      <p:tavLst>
                                        <p:tav tm="0">
                                          <p:val>
                                            <p:strVal val="2/3*#ppt_w"/>
                                          </p:val>
                                        </p:tav>
                                        <p:tav tm="100000">
                                          <p:val>
                                            <p:strVal val="#ppt_w"/>
                                          </p:val>
                                        </p:tav>
                                      </p:tavLst>
                                    </p:anim>
                                    <p:anim calcmode="lin" valueType="num">
                                      <p:cBhvr>
                                        <p:cTn id="74" dur="500" fill="hold"/>
                                        <p:tgtEl>
                                          <p:spTgt spid="289815"/>
                                        </p:tgtEl>
                                        <p:attrNameLst>
                                          <p:attrName>ppt_h</p:attrName>
                                        </p:attrNameLst>
                                      </p:cBhvr>
                                      <p:tavLst>
                                        <p:tav tm="0">
                                          <p:val>
                                            <p:strVal val="2/3*#ppt_h"/>
                                          </p:val>
                                        </p:tav>
                                        <p:tav tm="100000">
                                          <p:val>
                                            <p:strVal val="#ppt_h"/>
                                          </p:val>
                                        </p:tav>
                                      </p:tavLst>
                                    </p:anim>
                                  </p:childTnLst>
                                </p:cTn>
                              </p:par>
                            </p:childTnLst>
                          </p:cTn>
                        </p:par>
                        <p:par>
                          <p:cTn id="75" fill="hold" nodeType="afterGroup">
                            <p:stCondLst>
                              <p:cond delay="1500"/>
                            </p:stCondLst>
                            <p:childTnLst>
                              <p:par>
                                <p:cTn id="76" presetID="17" presetClass="entr" presetSubtype="8" fill="hold" nodeType="afterEffect">
                                  <p:stCondLst>
                                    <p:cond delay="0"/>
                                  </p:stCondLst>
                                  <p:childTnLst>
                                    <p:set>
                                      <p:cBhvr>
                                        <p:cTn id="77" dur="1" fill="hold">
                                          <p:stCondLst>
                                            <p:cond delay="0"/>
                                          </p:stCondLst>
                                        </p:cTn>
                                        <p:tgtEl>
                                          <p:spTgt spid="4"/>
                                        </p:tgtEl>
                                        <p:attrNameLst>
                                          <p:attrName>style.visibility</p:attrName>
                                        </p:attrNameLst>
                                      </p:cBhvr>
                                      <p:to>
                                        <p:strVal val="visible"/>
                                      </p:to>
                                    </p:set>
                                    <p:anim calcmode="lin" valueType="num">
                                      <p:cBhvr>
                                        <p:cTn id="78" dur="500" fill="hold"/>
                                        <p:tgtEl>
                                          <p:spTgt spid="4"/>
                                        </p:tgtEl>
                                        <p:attrNameLst>
                                          <p:attrName>ppt_x</p:attrName>
                                        </p:attrNameLst>
                                      </p:cBhvr>
                                      <p:tavLst>
                                        <p:tav tm="0">
                                          <p:val>
                                            <p:strVal val="#ppt_x-#ppt_w/2"/>
                                          </p:val>
                                        </p:tav>
                                        <p:tav tm="100000">
                                          <p:val>
                                            <p:strVal val="#ppt_x"/>
                                          </p:val>
                                        </p:tav>
                                      </p:tavLst>
                                    </p:anim>
                                    <p:anim calcmode="lin" valueType="num">
                                      <p:cBhvr>
                                        <p:cTn id="79" dur="500" fill="hold"/>
                                        <p:tgtEl>
                                          <p:spTgt spid="4"/>
                                        </p:tgtEl>
                                        <p:attrNameLst>
                                          <p:attrName>ppt_y</p:attrName>
                                        </p:attrNameLst>
                                      </p:cBhvr>
                                      <p:tavLst>
                                        <p:tav tm="0">
                                          <p:val>
                                            <p:strVal val="#ppt_y"/>
                                          </p:val>
                                        </p:tav>
                                        <p:tav tm="100000">
                                          <p:val>
                                            <p:strVal val="#ppt_y"/>
                                          </p:val>
                                        </p:tav>
                                      </p:tavLst>
                                    </p:anim>
                                    <p:anim calcmode="lin" valueType="num">
                                      <p:cBhvr>
                                        <p:cTn id="80" dur="500" fill="hold"/>
                                        <p:tgtEl>
                                          <p:spTgt spid="4"/>
                                        </p:tgtEl>
                                        <p:attrNameLst>
                                          <p:attrName>ppt_w</p:attrName>
                                        </p:attrNameLst>
                                      </p:cBhvr>
                                      <p:tavLst>
                                        <p:tav tm="0">
                                          <p:val>
                                            <p:fltVal val="0"/>
                                          </p:val>
                                        </p:tav>
                                        <p:tav tm="100000">
                                          <p:val>
                                            <p:strVal val="#ppt_w"/>
                                          </p:val>
                                        </p:tav>
                                      </p:tavLst>
                                    </p:anim>
                                    <p:anim calcmode="lin" valueType="num">
                                      <p:cBhvr>
                                        <p:cTn id="81" dur="500" fill="hold"/>
                                        <p:tgtEl>
                                          <p:spTgt spid="4"/>
                                        </p:tgtEl>
                                        <p:attrNameLst>
                                          <p:attrName>ppt_h</p:attrName>
                                        </p:attrNameLst>
                                      </p:cBhvr>
                                      <p:tavLst>
                                        <p:tav tm="0">
                                          <p:val>
                                            <p:strVal val="#ppt_h"/>
                                          </p:val>
                                        </p:tav>
                                        <p:tav tm="100000">
                                          <p:val>
                                            <p:strVal val="#ppt_h"/>
                                          </p:val>
                                        </p:tav>
                                      </p:tavLst>
                                    </p:anim>
                                  </p:childTnLst>
                                </p:cTn>
                              </p:par>
                            </p:childTnLst>
                          </p:cTn>
                        </p:par>
                        <p:par>
                          <p:cTn id="82" fill="hold" nodeType="afterGroup">
                            <p:stCondLst>
                              <p:cond delay="2000"/>
                            </p:stCondLst>
                            <p:childTnLst>
                              <p:par>
                                <p:cTn id="83" presetID="23" presetClass="entr" presetSubtype="272" fill="hold" grpId="0" nodeType="afterEffect">
                                  <p:stCondLst>
                                    <p:cond delay="0"/>
                                  </p:stCondLst>
                                  <p:childTnLst>
                                    <p:set>
                                      <p:cBhvr>
                                        <p:cTn id="84" dur="1" fill="hold">
                                          <p:stCondLst>
                                            <p:cond delay="0"/>
                                          </p:stCondLst>
                                        </p:cTn>
                                        <p:tgtEl>
                                          <p:spTgt spid="289832"/>
                                        </p:tgtEl>
                                        <p:attrNameLst>
                                          <p:attrName>style.visibility</p:attrName>
                                        </p:attrNameLst>
                                      </p:cBhvr>
                                      <p:to>
                                        <p:strVal val="visible"/>
                                      </p:to>
                                    </p:set>
                                    <p:anim calcmode="lin" valueType="num">
                                      <p:cBhvr>
                                        <p:cTn id="85" dur="500" fill="hold"/>
                                        <p:tgtEl>
                                          <p:spTgt spid="289832"/>
                                        </p:tgtEl>
                                        <p:attrNameLst>
                                          <p:attrName>ppt_w</p:attrName>
                                        </p:attrNameLst>
                                      </p:cBhvr>
                                      <p:tavLst>
                                        <p:tav tm="0">
                                          <p:val>
                                            <p:strVal val="2/3*#ppt_w"/>
                                          </p:val>
                                        </p:tav>
                                        <p:tav tm="100000">
                                          <p:val>
                                            <p:strVal val="#ppt_w"/>
                                          </p:val>
                                        </p:tav>
                                      </p:tavLst>
                                    </p:anim>
                                    <p:anim calcmode="lin" valueType="num">
                                      <p:cBhvr>
                                        <p:cTn id="86" dur="500" fill="hold"/>
                                        <p:tgtEl>
                                          <p:spTgt spid="289832"/>
                                        </p:tgtEl>
                                        <p:attrNameLst>
                                          <p:attrName>ppt_h</p:attrName>
                                        </p:attrNameLst>
                                      </p:cBhvr>
                                      <p:tavLst>
                                        <p:tav tm="0">
                                          <p:val>
                                            <p:strVal val="2/3*#ppt_h"/>
                                          </p:val>
                                        </p:tav>
                                        <p:tav tm="100000">
                                          <p:val>
                                            <p:strVal val="#ppt_h"/>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childTnLst>
                                    <p:set>
                                      <p:cBhvr>
                                        <p:cTn id="90" dur="1" fill="hold">
                                          <p:stCondLst>
                                            <p:cond delay="0"/>
                                          </p:stCondLst>
                                        </p:cTn>
                                        <p:tgtEl>
                                          <p:spTgt spid="14"/>
                                        </p:tgtEl>
                                        <p:attrNameLst>
                                          <p:attrName>style.visibility</p:attrName>
                                        </p:attrNameLst>
                                      </p:cBhvr>
                                      <p:to>
                                        <p:strVal val="visible"/>
                                      </p:to>
                                    </p:set>
                                    <p:animEffect transition="in" filter="wipe(left)">
                                      <p:cBhvr>
                                        <p:cTn id="91" dur="500"/>
                                        <p:tgtEl>
                                          <p:spTgt spid="14"/>
                                        </p:tgtEl>
                                      </p:cBhvr>
                                    </p:animEffect>
                                  </p:childTnLst>
                                </p:cTn>
                              </p:par>
                            </p:childTnLst>
                          </p:cTn>
                        </p:par>
                        <p:par>
                          <p:cTn id="92" fill="hold" nodeType="afterGroup">
                            <p:stCondLst>
                              <p:cond delay="500"/>
                            </p:stCondLst>
                            <p:childTnLst>
                              <p:par>
                                <p:cTn id="93" presetID="17" presetClass="entr" presetSubtype="8" fill="hold" nodeType="afterEffect">
                                  <p:stCondLst>
                                    <p:cond delay="0"/>
                                  </p:stCondLst>
                                  <p:childTnLst>
                                    <p:set>
                                      <p:cBhvr>
                                        <p:cTn id="94" dur="1" fill="hold">
                                          <p:stCondLst>
                                            <p:cond delay="0"/>
                                          </p:stCondLst>
                                        </p:cTn>
                                        <p:tgtEl>
                                          <p:spTgt spid="3"/>
                                        </p:tgtEl>
                                        <p:attrNameLst>
                                          <p:attrName>style.visibility</p:attrName>
                                        </p:attrNameLst>
                                      </p:cBhvr>
                                      <p:to>
                                        <p:strVal val="visible"/>
                                      </p:to>
                                    </p:set>
                                    <p:anim calcmode="lin" valueType="num">
                                      <p:cBhvr>
                                        <p:cTn id="95" dur="500" fill="hold"/>
                                        <p:tgtEl>
                                          <p:spTgt spid="3"/>
                                        </p:tgtEl>
                                        <p:attrNameLst>
                                          <p:attrName>ppt_x</p:attrName>
                                        </p:attrNameLst>
                                      </p:cBhvr>
                                      <p:tavLst>
                                        <p:tav tm="0">
                                          <p:val>
                                            <p:strVal val="#ppt_x-#ppt_w/2"/>
                                          </p:val>
                                        </p:tav>
                                        <p:tav tm="100000">
                                          <p:val>
                                            <p:strVal val="#ppt_x"/>
                                          </p:val>
                                        </p:tav>
                                      </p:tavLst>
                                    </p:anim>
                                    <p:anim calcmode="lin" valueType="num">
                                      <p:cBhvr>
                                        <p:cTn id="96" dur="500" fill="hold"/>
                                        <p:tgtEl>
                                          <p:spTgt spid="3"/>
                                        </p:tgtEl>
                                        <p:attrNameLst>
                                          <p:attrName>ppt_y</p:attrName>
                                        </p:attrNameLst>
                                      </p:cBhvr>
                                      <p:tavLst>
                                        <p:tav tm="0">
                                          <p:val>
                                            <p:strVal val="#ppt_y"/>
                                          </p:val>
                                        </p:tav>
                                        <p:tav tm="100000">
                                          <p:val>
                                            <p:strVal val="#ppt_y"/>
                                          </p:val>
                                        </p:tav>
                                      </p:tavLst>
                                    </p:anim>
                                    <p:anim calcmode="lin" valueType="num">
                                      <p:cBhvr>
                                        <p:cTn id="97" dur="500" fill="hold"/>
                                        <p:tgtEl>
                                          <p:spTgt spid="3"/>
                                        </p:tgtEl>
                                        <p:attrNameLst>
                                          <p:attrName>ppt_w</p:attrName>
                                        </p:attrNameLst>
                                      </p:cBhvr>
                                      <p:tavLst>
                                        <p:tav tm="0">
                                          <p:val>
                                            <p:fltVal val="0"/>
                                          </p:val>
                                        </p:tav>
                                        <p:tav tm="100000">
                                          <p:val>
                                            <p:strVal val="#ppt_w"/>
                                          </p:val>
                                        </p:tav>
                                      </p:tavLst>
                                    </p:anim>
                                    <p:anim calcmode="lin" valueType="num">
                                      <p:cBhvr>
                                        <p:cTn id="98" dur="500" fill="hold"/>
                                        <p:tgtEl>
                                          <p:spTgt spid="3"/>
                                        </p:tgtEl>
                                        <p:attrNameLst>
                                          <p:attrName>ppt_h</p:attrName>
                                        </p:attrNameLst>
                                      </p:cBhvr>
                                      <p:tavLst>
                                        <p:tav tm="0">
                                          <p:val>
                                            <p:strVal val="#ppt_h"/>
                                          </p:val>
                                        </p:tav>
                                        <p:tav tm="100000">
                                          <p:val>
                                            <p:strVal val="#ppt_h"/>
                                          </p:val>
                                        </p:tav>
                                      </p:tavLst>
                                    </p:anim>
                                  </p:childTnLst>
                                </p:cTn>
                              </p:par>
                            </p:childTnLst>
                          </p:cTn>
                        </p:par>
                        <p:par>
                          <p:cTn id="99" fill="hold" nodeType="afterGroup">
                            <p:stCondLst>
                              <p:cond delay="1000"/>
                            </p:stCondLst>
                            <p:childTnLst>
                              <p:par>
                                <p:cTn id="100" presetID="23" presetClass="entr" presetSubtype="272" fill="hold" grpId="0" nodeType="afterEffect">
                                  <p:stCondLst>
                                    <p:cond delay="0"/>
                                  </p:stCondLst>
                                  <p:childTnLst>
                                    <p:set>
                                      <p:cBhvr>
                                        <p:cTn id="101" dur="1" fill="hold">
                                          <p:stCondLst>
                                            <p:cond delay="0"/>
                                          </p:stCondLst>
                                        </p:cTn>
                                        <p:tgtEl>
                                          <p:spTgt spid="289806"/>
                                        </p:tgtEl>
                                        <p:attrNameLst>
                                          <p:attrName>style.visibility</p:attrName>
                                        </p:attrNameLst>
                                      </p:cBhvr>
                                      <p:to>
                                        <p:strVal val="visible"/>
                                      </p:to>
                                    </p:set>
                                    <p:anim calcmode="lin" valueType="num">
                                      <p:cBhvr>
                                        <p:cTn id="102" dur="500" fill="hold"/>
                                        <p:tgtEl>
                                          <p:spTgt spid="289806"/>
                                        </p:tgtEl>
                                        <p:attrNameLst>
                                          <p:attrName>ppt_w</p:attrName>
                                        </p:attrNameLst>
                                      </p:cBhvr>
                                      <p:tavLst>
                                        <p:tav tm="0">
                                          <p:val>
                                            <p:strVal val="2/3*#ppt_w"/>
                                          </p:val>
                                        </p:tav>
                                        <p:tav tm="100000">
                                          <p:val>
                                            <p:strVal val="#ppt_w"/>
                                          </p:val>
                                        </p:tav>
                                      </p:tavLst>
                                    </p:anim>
                                    <p:anim calcmode="lin" valueType="num">
                                      <p:cBhvr>
                                        <p:cTn id="103" dur="500" fill="hold"/>
                                        <p:tgtEl>
                                          <p:spTgt spid="289806"/>
                                        </p:tgtEl>
                                        <p:attrNameLst>
                                          <p:attrName>ppt_h</p:attrName>
                                        </p:attrNameLst>
                                      </p:cBhvr>
                                      <p:tavLst>
                                        <p:tav tm="0">
                                          <p:val>
                                            <p:strVal val="2/3*#ppt_h"/>
                                          </p:val>
                                        </p:tav>
                                        <p:tav tm="100000">
                                          <p:val>
                                            <p:strVal val="#ppt_h"/>
                                          </p:val>
                                        </p:tav>
                                      </p:tavLst>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childTnLst>
                                    <p:set>
                                      <p:cBhvr>
                                        <p:cTn id="107" dur="1" fill="hold">
                                          <p:stCondLst>
                                            <p:cond delay="0"/>
                                          </p:stCondLst>
                                        </p:cTn>
                                        <p:tgtEl>
                                          <p:spTgt spid="17"/>
                                        </p:tgtEl>
                                        <p:attrNameLst>
                                          <p:attrName>style.visibility</p:attrName>
                                        </p:attrNameLst>
                                      </p:cBhvr>
                                      <p:to>
                                        <p:strVal val="visible"/>
                                      </p:to>
                                    </p:set>
                                    <p:animEffect transition="in" filter="wipe(left)">
                                      <p:cBhvr>
                                        <p:cTn id="108" dur="500"/>
                                        <p:tgtEl>
                                          <p:spTgt spid="17"/>
                                        </p:tgtEl>
                                      </p:cBhvr>
                                    </p:animEffect>
                                  </p:childTnLst>
                                </p:cTn>
                              </p:par>
                            </p:childTnLst>
                          </p:cTn>
                        </p:par>
                        <p:par>
                          <p:cTn id="109" fill="hold" nodeType="afterGroup">
                            <p:stCondLst>
                              <p:cond delay="500"/>
                            </p:stCondLst>
                            <p:childTnLst>
                              <p:par>
                                <p:cTn id="110" presetID="17" presetClass="entr" presetSubtype="8" fill="hold" grpId="0" nodeType="afterEffect">
                                  <p:stCondLst>
                                    <p:cond delay="0"/>
                                  </p:stCondLst>
                                  <p:childTnLst>
                                    <p:set>
                                      <p:cBhvr>
                                        <p:cTn id="111" dur="1" fill="hold">
                                          <p:stCondLst>
                                            <p:cond delay="0"/>
                                          </p:stCondLst>
                                        </p:cTn>
                                        <p:tgtEl>
                                          <p:spTgt spid="289874"/>
                                        </p:tgtEl>
                                        <p:attrNameLst>
                                          <p:attrName>style.visibility</p:attrName>
                                        </p:attrNameLst>
                                      </p:cBhvr>
                                      <p:to>
                                        <p:strVal val="visible"/>
                                      </p:to>
                                    </p:set>
                                    <p:anim calcmode="lin" valueType="num">
                                      <p:cBhvr>
                                        <p:cTn id="112" dur="500" fill="hold"/>
                                        <p:tgtEl>
                                          <p:spTgt spid="289874"/>
                                        </p:tgtEl>
                                        <p:attrNameLst>
                                          <p:attrName>ppt_x</p:attrName>
                                        </p:attrNameLst>
                                      </p:cBhvr>
                                      <p:tavLst>
                                        <p:tav tm="0">
                                          <p:val>
                                            <p:strVal val="#ppt_x-#ppt_w/2"/>
                                          </p:val>
                                        </p:tav>
                                        <p:tav tm="100000">
                                          <p:val>
                                            <p:strVal val="#ppt_x"/>
                                          </p:val>
                                        </p:tav>
                                      </p:tavLst>
                                    </p:anim>
                                    <p:anim calcmode="lin" valueType="num">
                                      <p:cBhvr>
                                        <p:cTn id="113" dur="500" fill="hold"/>
                                        <p:tgtEl>
                                          <p:spTgt spid="289874"/>
                                        </p:tgtEl>
                                        <p:attrNameLst>
                                          <p:attrName>ppt_y</p:attrName>
                                        </p:attrNameLst>
                                      </p:cBhvr>
                                      <p:tavLst>
                                        <p:tav tm="0">
                                          <p:val>
                                            <p:strVal val="#ppt_y"/>
                                          </p:val>
                                        </p:tav>
                                        <p:tav tm="100000">
                                          <p:val>
                                            <p:strVal val="#ppt_y"/>
                                          </p:val>
                                        </p:tav>
                                      </p:tavLst>
                                    </p:anim>
                                    <p:anim calcmode="lin" valueType="num">
                                      <p:cBhvr>
                                        <p:cTn id="114" dur="500" fill="hold"/>
                                        <p:tgtEl>
                                          <p:spTgt spid="289874"/>
                                        </p:tgtEl>
                                        <p:attrNameLst>
                                          <p:attrName>ppt_w</p:attrName>
                                        </p:attrNameLst>
                                      </p:cBhvr>
                                      <p:tavLst>
                                        <p:tav tm="0">
                                          <p:val>
                                            <p:fltVal val="0"/>
                                          </p:val>
                                        </p:tav>
                                        <p:tav tm="100000">
                                          <p:val>
                                            <p:strVal val="#ppt_w"/>
                                          </p:val>
                                        </p:tav>
                                      </p:tavLst>
                                    </p:anim>
                                    <p:anim calcmode="lin" valueType="num">
                                      <p:cBhvr>
                                        <p:cTn id="115" dur="500" fill="hold"/>
                                        <p:tgtEl>
                                          <p:spTgt spid="289874"/>
                                        </p:tgtEl>
                                        <p:attrNameLst>
                                          <p:attrName>ppt_h</p:attrName>
                                        </p:attrNameLst>
                                      </p:cBhvr>
                                      <p:tavLst>
                                        <p:tav tm="0">
                                          <p:val>
                                            <p:strVal val="#ppt_h"/>
                                          </p:val>
                                        </p:tav>
                                        <p:tav tm="100000">
                                          <p:val>
                                            <p:strVal val="#ppt_h"/>
                                          </p:val>
                                        </p:tav>
                                      </p:tavLst>
                                    </p:anim>
                                  </p:childTnLst>
                                </p:cTn>
                              </p:par>
                            </p:childTnLst>
                          </p:cTn>
                        </p:par>
                        <p:par>
                          <p:cTn id="116" fill="hold" nodeType="afterGroup">
                            <p:stCondLst>
                              <p:cond delay="1000"/>
                            </p:stCondLst>
                            <p:childTnLst>
                              <p:par>
                                <p:cTn id="117" presetID="17" presetClass="entr" presetSubtype="8" fill="hold" grpId="0" nodeType="afterEffect">
                                  <p:stCondLst>
                                    <p:cond delay="0"/>
                                  </p:stCondLst>
                                  <p:childTnLst>
                                    <p:set>
                                      <p:cBhvr>
                                        <p:cTn id="118" dur="1" fill="hold">
                                          <p:stCondLst>
                                            <p:cond delay="0"/>
                                          </p:stCondLst>
                                        </p:cTn>
                                        <p:tgtEl>
                                          <p:spTgt spid="289878"/>
                                        </p:tgtEl>
                                        <p:attrNameLst>
                                          <p:attrName>style.visibility</p:attrName>
                                        </p:attrNameLst>
                                      </p:cBhvr>
                                      <p:to>
                                        <p:strVal val="visible"/>
                                      </p:to>
                                    </p:set>
                                    <p:anim calcmode="lin" valueType="num">
                                      <p:cBhvr>
                                        <p:cTn id="119" dur="500" fill="hold"/>
                                        <p:tgtEl>
                                          <p:spTgt spid="289878"/>
                                        </p:tgtEl>
                                        <p:attrNameLst>
                                          <p:attrName>ppt_x</p:attrName>
                                        </p:attrNameLst>
                                      </p:cBhvr>
                                      <p:tavLst>
                                        <p:tav tm="0">
                                          <p:val>
                                            <p:strVal val="#ppt_x-#ppt_w/2"/>
                                          </p:val>
                                        </p:tav>
                                        <p:tav tm="100000">
                                          <p:val>
                                            <p:strVal val="#ppt_x"/>
                                          </p:val>
                                        </p:tav>
                                      </p:tavLst>
                                    </p:anim>
                                    <p:anim calcmode="lin" valueType="num">
                                      <p:cBhvr>
                                        <p:cTn id="120" dur="500" fill="hold"/>
                                        <p:tgtEl>
                                          <p:spTgt spid="289878"/>
                                        </p:tgtEl>
                                        <p:attrNameLst>
                                          <p:attrName>ppt_y</p:attrName>
                                        </p:attrNameLst>
                                      </p:cBhvr>
                                      <p:tavLst>
                                        <p:tav tm="0">
                                          <p:val>
                                            <p:strVal val="#ppt_y"/>
                                          </p:val>
                                        </p:tav>
                                        <p:tav tm="100000">
                                          <p:val>
                                            <p:strVal val="#ppt_y"/>
                                          </p:val>
                                        </p:tav>
                                      </p:tavLst>
                                    </p:anim>
                                    <p:anim calcmode="lin" valueType="num">
                                      <p:cBhvr>
                                        <p:cTn id="121" dur="500" fill="hold"/>
                                        <p:tgtEl>
                                          <p:spTgt spid="289878"/>
                                        </p:tgtEl>
                                        <p:attrNameLst>
                                          <p:attrName>ppt_w</p:attrName>
                                        </p:attrNameLst>
                                      </p:cBhvr>
                                      <p:tavLst>
                                        <p:tav tm="0">
                                          <p:val>
                                            <p:fltVal val="0"/>
                                          </p:val>
                                        </p:tav>
                                        <p:tav tm="100000">
                                          <p:val>
                                            <p:strVal val="#ppt_w"/>
                                          </p:val>
                                        </p:tav>
                                      </p:tavLst>
                                    </p:anim>
                                    <p:anim calcmode="lin" valueType="num">
                                      <p:cBhvr>
                                        <p:cTn id="122" dur="500" fill="hold"/>
                                        <p:tgtEl>
                                          <p:spTgt spid="289878"/>
                                        </p:tgtEl>
                                        <p:attrNameLst>
                                          <p:attrName>ppt_h</p:attrName>
                                        </p:attrNameLst>
                                      </p:cBhvr>
                                      <p:tavLst>
                                        <p:tav tm="0">
                                          <p:val>
                                            <p:strVal val="#ppt_h"/>
                                          </p:val>
                                        </p:tav>
                                        <p:tav tm="100000">
                                          <p:val>
                                            <p:strVal val="#ppt_h"/>
                                          </p:val>
                                        </p:tav>
                                      </p:tavLst>
                                    </p:anim>
                                  </p:childTnLst>
                                </p:cTn>
                              </p:par>
                            </p:childTnLst>
                          </p:cTn>
                        </p:par>
                        <p:par>
                          <p:cTn id="123" fill="hold" nodeType="afterGroup">
                            <p:stCondLst>
                              <p:cond delay="1500"/>
                            </p:stCondLst>
                            <p:childTnLst>
                              <p:par>
                                <p:cTn id="124" presetID="17" presetClass="entr" presetSubtype="8" fill="hold" grpId="0" nodeType="afterEffect">
                                  <p:stCondLst>
                                    <p:cond delay="0"/>
                                  </p:stCondLst>
                                  <p:childTnLst>
                                    <p:set>
                                      <p:cBhvr>
                                        <p:cTn id="125" dur="1" fill="hold">
                                          <p:stCondLst>
                                            <p:cond delay="0"/>
                                          </p:stCondLst>
                                        </p:cTn>
                                        <p:tgtEl>
                                          <p:spTgt spid="289880"/>
                                        </p:tgtEl>
                                        <p:attrNameLst>
                                          <p:attrName>style.visibility</p:attrName>
                                        </p:attrNameLst>
                                      </p:cBhvr>
                                      <p:to>
                                        <p:strVal val="visible"/>
                                      </p:to>
                                    </p:set>
                                    <p:anim calcmode="lin" valueType="num">
                                      <p:cBhvr>
                                        <p:cTn id="126" dur="500" fill="hold"/>
                                        <p:tgtEl>
                                          <p:spTgt spid="289880"/>
                                        </p:tgtEl>
                                        <p:attrNameLst>
                                          <p:attrName>ppt_x</p:attrName>
                                        </p:attrNameLst>
                                      </p:cBhvr>
                                      <p:tavLst>
                                        <p:tav tm="0">
                                          <p:val>
                                            <p:strVal val="#ppt_x-#ppt_w/2"/>
                                          </p:val>
                                        </p:tav>
                                        <p:tav tm="100000">
                                          <p:val>
                                            <p:strVal val="#ppt_x"/>
                                          </p:val>
                                        </p:tav>
                                      </p:tavLst>
                                    </p:anim>
                                    <p:anim calcmode="lin" valueType="num">
                                      <p:cBhvr>
                                        <p:cTn id="127" dur="500" fill="hold"/>
                                        <p:tgtEl>
                                          <p:spTgt spid="289880"/>
                                        </p:tgtEl>
                                        <p:attrNameLst>
                                          <p:attrName>ppt_y</p:attrName>
                                        </p:attrNameLst>
                                      </p:cBhvr>
                                      <p:tavLst>
                                        <p:tav tm="0">
                                          <p:val>
                                            <p:strVal val="#ppt_y"/>
                                          </p:val>
                                        </p:tav>
                                        <p:tav tm="100000">
                                          <p:val>
                                            <p:strVal val="#ppt_y"/>
                                          </p:val>
                                        </p:tav>
                                      </p:tavLst>
                                    </p:anim>
                                    <p:anim calcmode="lin" valueType="num">
                                      <p:cBhvr>
                                        <p:cTn id="128" dur="500" fill="hold"/>
                                        <p:tgtEl>
                                          <p:spTgt spid="289880"/>
                                        </p:tgtEl>
                                        <p:attrNameLst>
                                          <p:attrName>ppt_w</p:attrName>
                                        </p:attrNameLst>
                                      </p:cBhvr>
                                      <p:tavLst>
                                        <p:tav tm="0">
                                          <p:val>
                                            <p:fltVal val="0"/>
                                          </p:val>
                                        </p:tav>
                                        <p:tav tm="100000">
                                          <p:val>
                                            <p:strVal val="#ppt_w"/>
                                          </p:val>
                                        </p:tav>
                                      </p:tavLst>
                                    </p:anim>
                                    <p:anim calcmode="lin" valueType="num">
                                      <p:cBhvr>
                                        <p:cTn id="129" dur="500" fill="hold"/>
                                        <p:tgtEl>
                                          <p:spTgt spid="289880"/>
                                        </p:tgtEl>
                                        <p:attrNameLst>
                                          <p:attrName>ppt_h</p:attrName>
                                        </p:attrNameLst>
                                      </p:cBhvr>
                                      <p:tavLst>
                                        <p:tav tm="0">
                                          <p:val>
                                            <p:strVal val="#ppt_h"/>
                                          </p:val>
                                        </p:tav>
                                        <p:tav tm="100000">
                                          <p:val>
                                            <p:strVal val="#ppt_h"/>
                                          </p:val>
                                        </p:tav>
                                      </p:tavLst>
                                    </p:anim>
                                  </p:childTnLst>
                                </p:cTn>
                              </p:par>
                            </p:childTnLst>
                          </p:cTn>
                        </p:par>
                        <p:par>
                          <p:cTn id="130" fill="hold" nodeType="afterGroup">
                            <p:stCondLst>
                              <p:cond delay="2000"/>
                            </p:stCondLst>
                            <p:childTnLst>
                              <p:par>
                                <p:cTn id="131" presetID="17" presetClass="entr" presetSubtype="8" fill="hold" grpId="0" nodeType="afterEffect">
                                  <p:stCondLst>
                                    <p:cond delay="0"/>
                                  </p:stCondLst>
                                  <p:childTnLst>
                                    <p:set>
                                      <p:cBhvr>
                                        <p:cTn id="132" dur="1" fill="hold">
                                          <p:stCondLst>
                                            <p:cond delay="0"/>
                                          </p:stCondLst>
                                        </p:cTn>
                                        <p:tgtEl>
                                          <p:spTgt spid="289882"/>
                                        </p:tgtEl>
                                        <p:attrNameLst>
                                          <p:attrName>style.visibility</p:attrName>
                                        </p:attrNameLst>
                                      </p:cBhvr>
                                      <p:to>
                                        <p:strVal val="visible"/>
                                      </p:to>
                                    </p:set>
                                    <p:anim calcmode="lin" valueType="num">
                                      <p:cBhvr>
                                        <p:cTn id="133" dur="500" fill="hold"/>
                                        <p:tgtEl>
                                          <p:spTgt spid="289882"/>
                                        </p:tgtEl>
                                        <p:attrNameLst>
                                          <p:attrName>ppt_x</p:attrName>
                                        </p:attrNameLst>
                                      </p:cBhvr>
                                      <p:tavLst>
                                        <p:tav tm="0">
                                          <p:val>
                                            <p:strVal val="#ppt_x-#ppt_w/2"/>
                                          </p:val>
                                        </p:tav>
                                        <p:tav tm="100000">
                                          <p:val>
                                            <p:strVal val="#ppt_x"/>
                                          </p:val>
                                        </p:tav>
                                      </p:tavLst>
                                    </p:anim>
                                    <p:anim calcmode="lin" valueType="num">
                                      <p:cBhvr>
                                        <p:cTn id="134" dur="500" fill="hold"/>
                                        <p:tgtEl>
                                          <p:spTgt spid="289882"/>
                                        </p:tgtEl>
                                        <p:attrNameLst>
                                          <p:attrName>ppt_y</p:attrName>
                                        </p:attrNameLst>
                                      </p:cBhvr>
                                      <p:tavLst>
                                        <p:tav tm="0">
                                          <p:val>
                                            <p:strVal val="#ppt_y"/>
                                          </p:val>
                                        </p:tav>
                                        <p:tav tm="100000">
                                          <p:val>
                                            <p:strVal val="#ppt_y"/>
                                          </p:val>
                                        </p:tav>
                                      </p:tavLst>
                                    </p:anim>
                                    <p:anim calcmode="lin" valueType="num">
                                      <p:cBhvr>
                                        <p:cTn id="135" dur="500" fill="hold"/>
                                        <p:tgtEl>
                                          <p:spTgt spid="289882"/>
                                        </p:tgtEl>
                                        <p:attrNameLst>
                                          <p:attrName>ppt_w</p:attrName>
                                        </p:attrNameLst>
                                      </p:cBhvr>
                                      <p:tavLst>
                                        <p:tav tm="0">
                                          <p:val>
                                            <p:fltVal val="0"/>
                                          </p:val>
                                        </p:tav>
                                        <p:tav tm="100000">
                                          <p:val>
                                            <p:strVal val="#ppt_w"/>
                                          </p:val>
                                        </p:tav>
                                      </p:tavLst>
                                    </p:anim>
                                    <p:anim calcmode="lin" valueType="num">
                                      <p:cBhvr>
                                        <p:cTn id="136" dur="500" fill="hold"/>
                                        <p:tgtEl>
                                          <p:spTgt spid="289882"/>
                                        </p:tgtEl>
                                        <p:attrNameLst>
                                          <p:attrName>ppt_h</p:attrName>
                                        </p:attrNameLst>
                                      </p:cBhvr>
                                      <p:tavLst>
                                        <p:tav tm="0">
                                          <p:val>
                                            <p:strVal val="#ppt_h"/>
                                          </p:val>
                                        </p:tav>
                                        <p:tav tm="100000">
                                          <p:val>
                                            <p:strVal val="#ppt_h"/>
                                          </p:val>
                                        </p:tav>
                                      </p:tavLst>
                                    </p:anim>
                                  </p:childTnLst>
                                </p:cTn>
                              </p:par>
                            </p:childTnLst>
                          </p:cTn>
                        </p:par>
                        <p:par>
                          <p:cTn id="137" fill="hold" nodeType="afterGroup">
                            <p:stCondLst>
                              <p:cond delay="2500"/>
                            </p:stCondLst>
                            <p:childTnLst>
                              <p:par>
                                <p:cTn id="138" presetID="23" presetClass="entr" presetSubtype="272" fill="hold" grpId="0" nodeType="afterEffect">
                                  <p:stCondLst>
                                    <p:cond delay="0"/>
                                  </p:stCondLst>
                                  <p:childTnLst>
                                    <p:set>
                                      <p:cBhvr>
                                        <p:cTn id="139" dur="1" fill="hold">
                                          <p:stCondLst>
                                            <p:cond delay="0"/>
                                          </p:stCondLst>
                                        </p:cTn>
                                        <p:tgtEl>
                                          <p:spTgt spid="289875"/>
                                        </p:tgtEl>
                                        <p:attrNameLst>
                                          <p:attrName>style.visibility</p:attrName>
                                        </p:attrNameLst>
                                      </p:cBhvr>
                                      <p:to>
                                        <p:strVal val="visible"/>
                                      </p:to>
                                    </p:set>
                                    <p:anim calcmode="lin" valueType="num">
                                      <p:cBhvr>
                                        <p:cTn id="140" dur="500" fill="hold"/>
                                        <p:tgtEl>
                                          <p:spTgt spid="289875"/>
                                        </p:tgtEl>
                                        <p:attrNameLst>
                                          <p:attrName>ppt_w</p:attrName>
                                        </p:attrNameLst>
                                      </p:cBhvr>
                                      <p:tavLst>
                                        <p:tav tm="0">
                                          <p:val>
                                            <p:strVal val="2/3*#ppt_w"/>
                                          </p:val>
                                        </p:tav>
                                        <p:tav tm="100000">
                                          <p:val>
                                            <p:strVal val="#ppt_w"/>
                                          </p:val>
                                        </p:tav>
                                      </p:tavLst>
                                    </p:anim>
                                    <p:anim calcmode="lin" valueType="num">
                                      <p:cBhvr>
                                        <p:cTn id="141" dur="500" fill="hold"/>
                                        <p:tgtEl>
                                          <p:spTgt spid="289875"/>
                                        </p:tgtEl>
                                        <p:attrNameLst>
                                          <p:attrName>ppt_h</p:attrName>
                                        </p:attrNameLst>
                                      </p:cBhvr>
                                      <p:tavLst>
                                        <p:tav tm="0">
                                          <p:val>
                                            <p:strVal val="2/3*#ppt_h"/>
                                          </p:val>
                                        </p:tav>
                                        <p:tav tm="100000">
                                          <p:val>
                                            <p:strVal val="#ppt_h"/>
                                          </p:val>
                                        </p:tav>
                                      </p:tavLst>
                                    </p:anim>
                                  </p:childTnLst>
                                </p:cTn>
                              </p:par>
                            </p:childTnLst>
                          </p:cTn>
                        </p:par>
                        <p:par>
                          <p:cTn id="142" fill="hold" nodeType="afterGroup">
                            <p:stCondLst>
                              <p:cond delay="3000"/>
                            </p:stCondLst>
                            <p:childTnLst>
                              <p:par>
                                <p:cTn id="143" presetID="23" presetClass="entr" presetSubtype="272" fill="hold" grpId="0" nodeType="afterEffect">
                                  <p:stCondLst>
                                    <p:cond delay="0"/>
                                  </p:stCondLst>
                                  <p:childTnLst>
                                    <p:set>
                                      <p:cBhvr>
                                        <p:cTn id="144" dur="1" fill="hold">
                                          <p:stCondLst>
                                            <p:cond delay="0"/>
                                          </p:stCondLst>
                                        </p:cTn>
                                        <p:tgtEl>
                                          <p:spTgt spid="289879"/>
                                        </p:tgtEl>
                                        <p:attrNameLst>
                                          <p:attrName>style.visibility</p:attrName>
                                        </p:attrNameLst>
                                      </p:cBhvr>
                                      <p:to>
                                        <p:strVal val="visible"/>
                                      </p:to>
                                    </p:set>
                                    <p:anim calcmode="lin" valueType="num">
                                      <p:cBhvr>
                                        <p:cTn id="145" dur="500" fill="hold"/>
                                        <p:tgtEl>
                                          <p:spTgt spid="289879"/>
                                        </p:tgtEl>
                                        <p:attrNameLst>
                                          <p:attrName>ppt_w</p:attrName>
                                        </p:attrNameLst>
                                      </p:cBhvr>
                                      <p:tavLst>
                                        <p:tav tm="0">
                                          <p:val>
                                            <p:strVal val="2/3*#ppt_w"/>
                                          </p:val>
                                        </p:tav>
                                        <p:tav tm="100000">
                                          <p:val>
                                            <p:strVal val="#ppt_w"/>
                                          </p:val>
                                        </p:tav>
                                      </p:tavLst>
                                    </p:anim>
                                    <p:anim calcmode="lin" valueType="num">
                                      <p:cBhvr>
                                        <p:cTn id="146" dur="500" fill="hold"/>
                                        <p:tgtEl>
                                          <p:spTgt spid="289879"/>
                                        </p:tgtEl>
                                        <p:attrNameLst>
                                          <p:attrName>ppt_h</p:attrName>
                                        </p:attrNameLst>
                                      </p:cBhvr>
                                      <p:tavLst>
                                        <p:tav tm="0">
                                          <p:val>
                                            <p:strVal val="2/3*#ppt_h"/>
                                          </p:val>
                                        </p:tav>
                                        <p:tav tm="100000">
                                          <p:val>
                                            <p:strVal val="#ppt_h"/>
                                          </p:val>
                                        </p:tav>
                                      </p:tavLst>
                                    </p:anim>
                                  </p:childTnLst>
                                </p:cTn>
                              </p:par>
                            </p:childTnLst>
                          </p:cTn>
                        </p:par>
                        <p:par>
                          <p:cTn id="147" fill="hold" nodeType="afterGroup">
                            <p:stCondLst>
                              <p:cond delay="3500"/>
                            </p:stCondLst>
                            <p:childTnLst>
                              <p:par>
                                <p:cTn id="148" presetID="23" presetClass="entr" presetSubtype="272" fill="hold" grpId="0" nodeType="afterEffect">
                                  <p:stCondLst>
                                    <p:cond delay="0"/>
                                  </p:stCondLst>
                                  <p:childTnLst>
                                    <p:set>
                                      <p:cBhvr>
                                        <p:cTn id="149" dur="1" fill="hold">
                                          <p:stCondLst>
                                            <p:cond delay="0"/>
                                          </p:stCondLst>
                                        </p:cTn>
                                        <p:tgtEl>
                                          <p:spTgt spid="289881"/>
                                        </p:tgtEl>
                                        <p:attrNameLst>
                                          <p:attrName>style.visibility</p:attrName>
                                        </p:attrNameLst>
                                      </p:cBhvr>
                                      <p:to>
                                        <p:strVal val="visible"/>
                                      </p:to>
                                    </p:set>
                                    <p:anim calcmode="lin" valueType="num">
                                      <p:cBhvr>
                                        <p:cTn id="150" dur="500" fill="hold"/>
                                        <p:tgtEl>
                                          <p:spTgt spid="289881"/>
                                        </p:tgtEl>
                                        <p:attrNameLst>
                                          <p:attrName>ppt_w</p:attrName>
                                        </p:attrNameLst>
                                      </p:cBhvr>
                                      <p:tavLst>
                                        <p:tav tm="0">
                                          <p:val>
                                            <p:strVal val="2/3*#ppt_w"/>
                                          </p:val>
                                        </p:tav>
                                        <p:tav tm="100000">
                                          <p:val>
                                            <p:strVal val="#ppt_w"/>
                                          </p:val>
                                        </p:tav>
                                      </p:tavLst>
                                    </p:anim>
                                    <p:anim calcmode="lin" valueType="num">
                                      <p:cBhvr>
                                        <p:cTn id="151" dur="500" fill="hold"/>
                                        <p:tgtEl>
                                          <p:spTgt spid="289881"/>
                                        </p:tgtEl>
                                        <p:attrNameLst>
                                          <p:attrName>ppt_h</p:attrName>
                                        </p:attrNameLst>
                                      </p:cBhvr>
                                      <p:tavLst>
                                        <p:tav tm="0">
                                          <p:val>
                                            <p:strVal val="2/3*#ppt_h"/>
                                          </p:val>
                                        </p:tav>
                                        <p:tav tm="100000">
                                          <p:val>
                                            <p:strVal val="#ppt_h"/>
                                          </p:val>
                                        </p:tav>
                                      </p:tavLst>
                                    </p:anim>
                                  </p:childTnLst>
                                </p:cTn>
                              </p:par>
                            </p:childTnLst>
                          </p:cTn>
                        </p:par>
                        <p:par>
                          <p:cTn id="152" fill="hold" nodeType="afterGroup">
                            <p:stCondLst>
                              <p:cond delay="4000"/>
                            </p:stCondLst>
                            <p:childTnLst>
                              <p:par>
                                <p:cTn id="153" presetID="23" presetClass="entr" presetSubtype="272" fill="hold" grpId="0" nodeType="afterEffect">
                                  <p:stCondLst>
                                    <p:cond delay="0"/>
                                  </p:stCondLst>
                                  <p:childTnLst>
                                    <p:set>
                                      <p:cBhvr>
                                        <p:cTn id="154" dur="1" fill="hold">
                                          <p:stCondLst>
                                            <p:cond delay="0"/>
                                          </p:stCondLst>
                                        </p:cTn>
                                        <p:tgtEl>
                                          <p:spTgt spid="289883"/>
                                        </p:tgtEl>
                                        <p:attrNameLst>
                                          <p:attrName>style.visibility</p:attrName>
                                        </p:attrNameLst>
                                      </p:cBhvr>
                                      <p:to>
                                        <p:strVal val="visible"/>
                                      </p:to>
                                    </p:set>
                                    <p:anim calcmode="lin" valueType="num">
                                      <p:cBhvr>
                                        <p:cTn id="155" dur="500" fill="hold"/>
                                        <p:tgtEl>
                                          <p:spTgt spid="289883"/>
                                        </p:tgtEl>
                                        <p:attrNameLst>
                                          <p:attrName>ppt_w</p:attrName>
                                        </p:attrNameLst>
                                      </p:cBhvr>
                                      <p:tavLst>
                                        <p:tav tm="0">
                                          <p:val>
                                            <p:strVal val="2/3*#ppt_w"/>
                                          </p:val>
                                        </p:tav>
                                        <p:tav tm="100000">
                                          <p:val>
                                            <p:strVal val="#ppt_w"/>
                                          </p:val>
                                        </p:tav>
                                      </p:tavLst>
                                    </p:anim>
                                    <p:anim calcmode="lin" valueType="num">
                                      <p:cBhvr>
                                        <p:cTn id="156" dur="500" fill="hold"/>
                                        <p:tgtEl>
                                          <p:spTgt spid="289883"/>
                                        </p:tgtEl>
                                        <p:attrNameLst>
                                          <p:attrName>ppt_h</p:attrName>
                                        </p:attrNameLst>
                                      </p:cBhvr>
                                      <p:tavLst>
                                        <p:tav tm="0">
                                          <p:val>
                                            <p:strVal val="2/3*#ppt_h"/>
                                          </p:val>
                                        </p:tav>
                                        <p:tav tm="100000">
                                          <p:val>
                                            <p:strVal val="#ppt_h"/>
                                          </p:val>
                                        </p:tav>
                                      </p:tavLst>
                                    </p:anim>
                                  </p:childTnLst>
                                </p:cTn>
                              </p:par>
                            </p:childTnLst>
                          </p:cTn>
                        </p:par>
                      </p:childTnLst>
                    </p:cTn>
                  </p:par>
                  <p:par>
                    <p:cTn id="157" fill="hold" nodeType="clickPar">
                      <p:stCondLst>
                        <p:cond delay="indefinite"/>
                      </p:stCondLst>
                      <p:childTnLst>
                        <p:par>
                          <p:cTn id="158" fill="hold" nodeType="withGroup">
                            <p:stCondLst>
                              <p:cond delay="0"/>
                            </p:stCondLst>
                            <p:childTnLst>
                              <p:par>
                                <p:cTn id="159" presetID="22" presetClass="entr" presetSubtype="8" fill="hold" nodeType="clickEffect">
                                  <p:stCondLst>
                                    <p:cond delay="0"/>
                                  </p:stCondLst>
                                  <p:childTnLst>
                                    <p:set>
                                      <p:cBhvr>
                                        <p:cTn id="160" dur="1" fill="hold">
                                          <p:stCondLst>
                                            <p:cond delay="0"/>
                                          </p:stCondLst>
                                        </p:cTn>
                                        <p:tgtEl>
                                          <p:spTgt spid="18"/>
                                        </p:tgtEl>
                                        <p:attrNameLst>
                                          <p:attrName>style.visibility</p:attrName>
                                        </p:attrNameLst>
                                      </p:cBhvr>
                                      <p:to>
                                        <p:strVal val="visible"/>
                                      </p:to>
                                    </p:set>
                                    <p:animEffect transition="in" filter="wipe(left)">
                                      <p:cBhvr>
                                        <p:cTn id="161" dur="500"/>
                                        <p:tgtEl>
                                          <p:spTgt spid="18"/>
                                        </p:tgtEl>
                                      </p:cBhvr>
                                    </p:animEffect>
                                  </p:childTnLst>
                                </p:cTn>
                              </p:par>
                            </p:childTnLst>
                          </p:cTn>
                        </p:par>
                        <p:par>
                          <p:cTn id="162" fill="hold" nodeType="afterGroup">
                            <p:stCondLst>
                              <p:cond delay="500"/>
                            </p:stCondLst>
                            <p:childTnLst>
                              <p:par>
                                <p:cTn id="163" presetID="17" presetClass="entr" presetSubtype="8" fill="hold" grpId="0" nodeType="afterEffect">
                                  <p:stCondLst>
                                    <p:cond delay="0"/>
                                  </p:stCondLst>
                                  <p:childTnLst>
                                    <p:set>
                                      <p:cBhvr>
                                        <p:cTn id="164" dur="1" fill="hold">
                                          <p:stCondLst>
                                            <p:cond delay="0"/>
                                          </p:stCondLst>
                                        </p:cTn>
                                        <p:tgtEl>
                                          <p:spTgt spid="289858"/>
                                        </p:tgtEl>
                                        <p:attrNameLst>
                                          <p:attrName>style.visibility</p:attrName>
                                        </p:attrNameLst>
                                      </p:cBhvr>
                                      <p:to>
                                        <p:strVal val="visible"/>
                                      </p:to>
                                    </p:set>
                                    <p:anim calcmode="lin" valueType="num">
                                      <p:cBhvr>
                                        <p:cTn id="165" dur="500" fill="hold"/>
                                        <p:tgtEl>
                                          <p:spTgt spid="289858"/>
                                        </p:tgtEl>
                                        <p:attrNameLst>
                                          <p:attrName>ppt_x</p:attrName>
                                        </p:attrNameLst>
                                      </p:cBhvr>
                                      <p:tavLst>
                                        <p:tav tm="0">
                                          <p:val>
                                            <p:strVal val="#ppt_x-#ppt_w/2"/>
                                          </p:val>
                                        </p:tav>
                                        <p:tav tm="100000">
                                          <p:val>
                                            <p:strVal val="#ppt_x"/>
                                          </p:val>
                                        </p:tav>
                                      </p:tavLst>
                                    </p:anim>
                                    <p:anim calcmode="lin" valueType="num">
                                      <p:cBhvr>
                                        <p:cTn id="166" dur="500" fill="hold"/>
                                        <p:tgtEl>
                                          <p:spTgt spid="289858"/>
                                        </p:tgtEl>
                                        <p:attrNameLst>
                                          <p:attrName>ppt_y</p:attrName>
                                        </p:attrNameLst>
                                      </p:cBhvr>
                                      <p:tavLst>
                                        <p:tav tm="0">
                                          <p:val>
                                            <p:strVal val="#ppt_y"/>
                                          </p:val>
                                        </p:tav>
                                        <p:tav tm="100000">
                                          <p:val>
                                            <p:strVal val="#ppt_y"/>
                                          </p:val>
                                        </p:tav>
                                      </p:tavLst>
                                    </p:anim>
                                    <p:anim calcmode="lin" valueType="num">
                                      <p:cBhvr>
                                        <p:cTn id="167" dur="500" fill="hold"/>
                                        <p:tgtEl>
                                          <p:spTgt spid="289858"/>
                                        </p:tgtEl>
                                        <p:attrNameLst>
                                          <p:attrName>ppt_w</p:attrName>
                                        </p:attrNameLst>
                                      </p:cBhvr>
                                      <p:tavLst>
                                        <p:tav tm="0">
                                          <p:val>
                                            <p:fltVal val="0"/>
                                          </p:val>
                                        </p:tav>
                                        <p:tav tm="100000">
                                          <p:val>
                                            <p:strVal val="#ppt_w"/>
                                          </p:val>
                                        </p:tav>
                                      </p:tavLst>
                                    </p:anim>
                                    <p:anim calcmode="lin" valueType="num">
                                      <p:cBhvr>
                                        <p:cTn id="168" dur="500" fill="hold"/>
                                        <p:tgtEl>
                                          <p:spTgt spid="289858"/>
                                        </p:tgtEl>
                                        <p:attrNameLst>
                                          <p:attrName>ppt_h</p:attrName>
                                        </p:attrNameLst>
                                      </p:cBhvr>
                                      <p:tavLst>
                                        <p:tav tm="0">
                                          <p:val>
                                            <p:strVal val="#ppt_h"/>
                                          </p:val>
                                        </p:tav>
                                        <p:tav tm="100000">
                                          <p:val>
                                            <p:strVal val="#ppt_h"/>
                                          </p:val>
                                        </p:tav>
                                      </p:tavLst>
                                    </p:anim>
                                  </p:childTnLst>
                                </p:cTn>
                              </p:par>
                            </p:childTnLst>
                          </p:cTn>
                        </p:par>
                        <p:par>
                          <p:cTn id="169" fill="hold" nodeType="afterGroup">
                            <p:stCondLst>
                              <p:cond delay="1000"/>
                            </p:stCondLst>
                            <p:childTnLst>
                              <p:par>
                                <p:cTn id="170" presetID="22" presetClass="entr" presetSubtype="8" fill="hold" grpId="0" nodeType="afterEffect">
                                  <p:stCondLst>
                                    <p:cond delay="0"/>
                                  </p:stCondLst>
                                  <p:childTnLst>
                                    <p:set>
                                      <p:cBhvr>
                                        <p:cTn id="171" dur="1" fill="hold">
                                          <p:stCondLst>
                                            <p:cond delay="0"/>
                                          </p:stCondLst>
                                        </p:cTn>
                                        <p:tgtEl>
                                          <p:spTgt spid="289914"/>
                                        </p:tgtEl>
                                        <p:attrNameLst>
                                          <p:attrName>style.visibility</p:attrName>
                                        </p:attrNameLst>
                                      </p:cBhvr>
                                      <p:to>
                                        <p:strVal val="visible"/>
                                      </p:to>
                                    </p:set>
                                    <p:animEffect transition="in" filter="wipe(left)">
                                      <p:cBhvr>
                                        <p:cTn id="172" dur="500"/>
                                        <p:tgtEl>
                                          <p:spTgt spid="289914"/>
                                        </p:tgtEl>
                                      </p:cBhvr>
                                    </p:animEffect>
                                  </p:childTnLst>
                                </p:cTn>
                              </p:par>
                            </p:childTnLst>
                          </p:cTn>
                        </p:par>
                        <p:par>
                          <p:cTn id="173" fill="hold" nodeType="afterGroup">
                            <p:stCondLst>
                              <p:cond delay="1500"/>
                            </p:stCondLst>
                            <p:childTnLst>
                              <p:par>
                                <p:cTn id="174" presetID="22" presetClass="entr" presetSubtype="2" fill="hold" grpId="0" nodeType="afterEffect">
                                  <p:stCondLst>
                                    <p:cond delay="0"/>
                                  </p:stCondLst>
                                  <p:childTnLst>
                                    <p:set>
                                      <p:cBhvr>
                                        <p:cTn id="175" dur="1" fill="hold">
                                          <p:stCondLst>
                                            <p:cond delay="0"/>
                                          </p:stCondLst>
                                        </p:cTn>
                                        <p:tgtEl>
                                          <p:spTgt spid="289915"/>
                                        </p:tgtEl>
                                        <p:attrNameLst>
                                          <p:attrName>style.visibility</p:attrName>
                                        </p:attrNameLst>
                                      </p:cBhvr>
                                      <p:to>
                                        <p:strVal val="visible"/>
                                      </p:to>
                                    </p:set>
                                    <p:animEffect transition="in" filter="wipe(right)">
                                      <p:cBhvr>
                                        <p:cTn id="176" dur="500"/>
                                        <p:tgtEl>
                                          <p:spTgt spid="289915"/>
                                        </p:tgtEl>
                                      </p:cBhvr>
                                    </p:animEffect>
                                  </p:childTnLst>
                                </p:cTn>
                              </p:par>
                            </p:childTnLst>
                          </p:cTn>
                        </p:par>
                        <p:par>
                          <p:cTn id="177" fill="hold" nodeType="afterGroup">
                            <p:stCondLst>
                              <p:cond delay="2000"/>
                            </p:stCondLst>
                            <p:childTnLst>
                              <p:par>
                                <p:cTn id="178" presetID="22" presetClass="entr" presetSubtype="8" fill="hold" grpId="0" nodeType="afterEffect">
                                  <p:stCondLst>
                                    <p:cond delay="0"/>
                                  </p:stCondLst>
                                  <p:childTnLst>
                                    <p:set>
                                      <p:cBhvr>
                                        <p:cTn id="179" dur="1" fill="hold">
                                          <p:stCondLst>
                                            <p:cond delay="0"/>
                                          </p:stCondLst>
                                        </p:cTn>
                                        <p:tgtEl>
                                          <p:spTgt spid="289916"/>
                                        </p:tgtEl>
                                        <p:attrNameLst>
                                          <p:attrName>style.visibility</p:attrName>
                                        </p:attrNameLst>
                                      </p:cBhvr>
                                      <p:to>
                                        <p:strVal val="visible"/>
                                      </p:to>
                                    </p:set>
                                    <p:animEffect transition="in" filter="wipe(left)">
                                      <p:cBhvr>
                                        <p:cTn id="180" dur="500"/>
                                        <p:tgtEl>
                                          <p:spTgt spid="289916"/>
                                        </p:tgtEl>
                                      </p:cBhvr>
                                    </p:animEffect>
                                  </p:childTnLst>
                                </p:cTn>
                              </p:par>
                            </p:childTnLst>
                          </p:cTn>
                        </p:par>
                        <p:par>
                          <p:cTn id="181" fill="hold" nodeType="afterGroup">
                            <p:stCondLst>
                              <p:cond delay="2500"/>
                            </p:stCondLst>
                            <p:childTnLst>
                              <p:par>
                                <p:cTn id="182" presetID="23" presetClass="entr" presetSubtype="272" fill="hold" grpId="0" nodeType="afterEffect">
                                  <p:stCondLst>
                                    <p:cond delay="0"/>
                                  </p:stCondLst>
                                  <p:childTnLst>
                                    <p:set>
                                      <p:cBhvr>
                                        <p:cTn id="183" dur="1" fill="hold">
                                          <p:stCondLst>
                                            <p:cond delay="0"/>
                                          </p:stCondLst>
                                        </p:cTn>
                                        <p:tgtEl>
                                          <p:spTgt spid="289876"/>
                                        </p:tgtEl>
                                        <p:attrNameLst>
                                          <p:attrName>style.visibility</p:attrName>
                                        </p:attrNameLst>
                                      </p:cBhvr>
                                      <p:to>
                                        <p:strVal val="visible"/>
                                      </p:to>
                                    </p:set>
                                    <p:anim calcmode="lin" valueType="num">
                                      <p:cBhvr>
                                        <p:cTn id="184" dur="500" fill="hold"/>
                                        <p:tgtEl>
                                          <p:spTgt spid="289876"/>
                                        </p:tgtEl>
                                        <p:attrNameLst>
                                          <p:attrName>ppt_w</p:attrName>
                                        </p:attrNameLst>
                                      </p:cBhvr>
                                      <p:tavLst>
                                        <p:tav tm="0">
                                          <p:val>
                                            <p:strVal val="2/3*#ppt_w"/>
                                          </p:val>
                                        </p:tav>
                                        <p:tav tm="100000">
                                          <p:val>
                                            <p:strVal val="#ppt_w"/>
                                          </p:val>
                                        </p:tav>
                                      </p:tavLst>
                                    </p:anim>
                                    <p:anim calcmode="lin" valueType="num">
                                      <p:cBhvr>
                                        <p:cTn id="185" dur="500" fill="hold"/>
                                        <p:tgtEl>
                                          <p:spTgt spid="289876"/>
                                        </p:tgtEl>
                                        <p:attrNameLst>
                                          <p:attrName>ppt_h</p:attrName>
                                        </p:attrNameLst>
                                      </p:cBhvr>
                                      <p:tavLst>
                                        <p:tav tm="0">
                                          <p:val>
                                            <p:strVal val="2/3*#ppt_h"/>
                                          </p:val>
                                        </p:tav>
                                        <p:tav tm="100000">
                                          <p:val>
                                            <p:strVal val="#ppt_h"/>
                                          </p:val>
                                        </p:tav>
                                      </p:tavLst>
                                    </p:anim>
                                  </p:childTnLst>
                                </p:cTn>
                              </p:par>
                            </p:childTnLst>
                          </p:cTn>
                        </p:par>
                        <p:par>
                          <p:cTn id="186" fill="hold" nodeType="afterGroup">
                            <p:stCondLst>
                              <p:cond delay="3000"/>
                            </p:stCondLst>
                            <p:childTnLst>
                              <p:par>
                                <p:cTn id="187" presetID="23" presetClass="entr" presetSubtype="272" fill="hold" grpId="0" nodeType="afterEffect">
                                  <p:stCondLst>
                                    <p:cond delay="0"/>
                                  </p:stCondLst>
                                  <p:childTnLst>
                                    <p:set>
                                      <p:cBhvr>
                                        <p:cTn id="188" dur="1" fill="hold">
                                          <p:stCondLst>
                                            <p:cond delay="0"/>
                                          </p:stCondLst>
                                        </p:cTn>
                                        <p:tgtEl>
                                          <p:spTgt spid="289877"/>
                                        </p:tgtEl>
                                        <p:attrNameLst>
                                          <p:attrName>style.visibility</p:attrName>
                                        </p:attrNameLst>
                                      </p:cBhvr>
                                      <p:to>
                                        <p:strVal val="visible"/>
                                      </p:to>
                                    </p:set>
                                    <p:anim calcmode="lin" valueType="num">
                                      <p:cBhvr>
                                        <p:cTn id="189" dur="500" fill="hold"/>
                                        <p:tgtEl>
                                          <p:spTgt spid="289877"/>
                                        </p:tgtEl>
                                        <p:attrNameLst>
                                          <p:attrName>ppt_w</p:attrName>
                                        </p:attrNameLst>
                                      </p:cBhvr>
                                      <p:tavLst>
                                        <p:tav tm="0">
                                          <p:val>
                                            <p:strVal val="2/3*#ppt_w"/>
                                          </p:val>
                                        </p:tav>
                                        <p:tav tm="100000">
                                          <p:val>
                                            <p:strVal val="#ppt_w"/>
                                          </p:val>
                                        </p:tav>
                                      </p:tavLst>
                                    </p:anim>
                                    <p:anim calcmode="lin" valueType="num">
                                      <p:cBhvr>
                                        <p:cTn id="190" dur="500" fill="hold"/>
                                        <p:tgtEl>
                                          <p:spTgt spid="289877"/>
                                        </p:tgtEl>
                                        <p:attrNameLst>
                                          <p:attrName>ppt_h</p:attrName>
                                        </p:attrNameLst>
                                      </p:cBhvr>
                                      <p:tavLst>
                                        <p:tav tm="0">
                                          <p:val>
                                            <p:strVal val="2/3*#ppt_h"/>
                                          </p:val>
                                        </p:tav>
                                        <p:tav tm="100000">
                                          <p:val>
                                            <p:strVal val="#ppt_h"/>
                                          </p:val>
                                        </p:tav>
                                      </p:tavLst>
                                    </p:anim>
                                  </p:childTnLst>
                                </p:cTn>
                              </p:par>
                            </p:childTnLst>
                          </p:cTn>
                        </p:par>
                        <p:par>
                          <p:cTn id="191" fill="hold" nodeType="afterGroup">
                            <p:stCondLst>
                              <p:cond delay="3500"/>
                            </p:stCondLst>
                            <p:childTnLst>
                              <p:par>
                                <p:cTn id="192" presetID="22" presetClass="entr" presetSubtype="8" fill="hold" nodeType="afterEffect">
                                  <p:stCondLst>
                                    <p:cond delay="0"/>
                                  </p:stCondLst>
                                  <p:childTnLst>
                                    <p:set>
                                      <p:cBhvr>
                                        <p:cTn id="193" dur="1" fill="hold">
                                          <p:stCondLst>
                                            <p:cond delay="0"/>
                                          </p:stCondLst>
                                        </p:cTn>
                                        <p:tgtEl>
                                          <p:spTgt spid="12"/>
                                        </p:tgtEl>
                                        <p:attrNameLst>
                                          <p:attrName>style.visibility</p:attrName>
                                        </p:attrNameLst>
                                      </p:cBhvr>
                                      <p:to>
                                        <p:strVal val="visible"/>
                                      </p:to>
                                    </p:set>
                                    <p:animEffect transition="in" filter="wipe(left)">
                                      <p:cBhvr>
                                        <p:cTn id="194" dur="500"/>
                                        <p:tgtEl>
                                          <p:spTgt spid="12"/>
                                        </p:tgtEl>
                                      </p:cBhvr>
                                    </p:animEffect>
                                  </p:childTnLst>
                                </p:cTn>
                              </p:par>
                            </p:childTnLst>
                          </p:cTn>
                        </p:par>
                        <p:par>
                          <p:cTn id="195" fill="hold" nodeType="afterGroup">
                            <p:stCondLst>
                              <p:cond delay="4000"/>
                            </p:stCondLst>
                            <p:childTnLst>
                              <p:par>
                                <p:cTn id="196" presetID="22" presetClass="entr" presetSubtype="8" fill="hold" nodeType="afterEffect">
                                  <p:stCondLst>
                                    <p:cond delay="0"/>
                                  </p:stCondLst>
                                  <p:childTnLst>
                                    <p:set>
                                      <p:cBhvr>
                                        <p:cTn id="197" dur="1" fill="hold">
                                          <p:stCondLst>
                                            <p:cond delay="0"/>
                                          </p:stCondLst>
                                        </p:cTn>
                                        <p:tgtEl>
                                          <p:spTgt spid="289851"/>
                                        </p:tgtEl>
                                        <p:attrNameLst>
                                          <p:attrName>style.visibility</p:attrName>
                                        </p:attrNameLst>
                                      </p:cBhvr>
                                      <p:to>
                                        <p:strVal val="visible"/>
                                      </p:to>
                                    </p:set>
                                    <p:animEffect transition="in" filter="wipe(left)">
                                      <p:cBhvr>
                                        <p:cTn id="198" dur="500"/>
                                        <p:tgtEl>
                                          <p:spTgt spid="289851"/>
                                        </p:tgtEl>
                                      </p:cBhvr>
                                    </p:animEffect>
                                  </p:childTnLst>
                                </p:cTn>
                              </p:par>
                            </p:childTnLst>
                          </p:cTn>
                        </p:par>
                        <p:par>
                          <p:cTn id="199" fill="hold" nodeType="afterGroup">
                            <p:stCondLst>
                              <p:cond delay="4500"/>
                            </p:stCondLst>
                            <p:childTnLst>
                              <p:par>
                                <p:cTn id="200" presetID="17" presetClass="entr" presetSubtype="8" fill="hold" nodeType="afterEffect">
                                  <p:stCondLst>
                                    <p:cond delay="0"/>
                                  </p:stCondLst>
                                  <p:childTnLst>
                                    <p:set>
                                      <p:cBhvr>
                                        <p:cTn id="201" dur="1" fill="hold">
                                          <p:stCondLst>
                                            <p:cond delay="0"/>
                                          </p:stCondLst>
                                        </p:cTn>
                                        <p:tgtEl>
                                          <p:spTgt spid="30"/>
                                        </p:tgtEl>
                                        <p:attrNameLst>
                                          <p:attrName>style.visibility</p:attrName>
                                        </p:attrNameLst>
                                      </p:cBhvr>
                                      <p:to>
                                        <p:strVal val="visible"/>
                                      </p:to>
                                    </p:set>
                                    <p:anim calcmode="lin" valueType="num">
                                      <p:cBhvr>
                                        <p:cTn id="202" dur="500" fill="hold"/>
                                        <p:tgtEl>
                                          <p:spTgt spid="30"/>
                                        </p:tgtEl>
                                        <p:attrNameLst>
                                          <p:attrName>ppt_x</p:attrName>
                                        </p:attrNameLst>
                                      </p:cBhvr>
                                      <p:tavLst>
                                        <p:tav tm="0">
                                          <p:val>
                                            <p:strVal val="#ppt_x-#ppt_w/2"/>
                                          </p:val>
                                        </p:tav>
                                        <p:tav tm="100000">
                                          <p:val>
                                            <p:strVal val="#ppt_x"/>
                                          </p:val>
                                        </p:tav>
                                      </p:tavLst>
                                    </p:anim>
                                    <p:anim calcmode="lin" valueType="num">
                                      <p:cBhvr>
                                        <p:cTn id="203" dur="500" fill="hold"/>
                                        <p:tgtEl>
                                          <p:spTgt spid="30"/>
                                        </p:tgtEl>
                                        <p:attrNameLst>
                                          <p:attrName>ppt_y</p:attrName>
                                        </p:attrNameLst>
                                      </p:cBhvr>
                                      <p:tavLst>
                                        <p:tav tm="0">
                                          <p:val>
                                            <p:strVal val="#ppt_y"/>
                                          </p:val>
                                        </p:tav>
                                        <p:tav tm="100000">
                                          <p:val>
                                            <p:strVal val="#ppt_y"/>
                                          </p:val>
                                        </p:tav>
                                      </p:tavLst>
                                    </p:anim>
                                    <p:anim calcmode="lin" valueType="num">
                                      <p:cBhvr>
                                        <p:cTn id="204" dur="500" fill="hold"/>
                                        <p:tgtEl>
                                          <p:spTgt spid="30"/>
                                        </p:tgtEl>
                                        <p:attrNameLst>
                                          <p:attrName>ppt_w</p:attrName>
                                        </p:attrNameLst>
                                      </p:cBhvr>
                                      <p:tavLst>
                                        <p:tav tm="0">
                                          <p:val>
                                            <p:fltVal val="0"/>
                                          </p:val>
                                        </p:tav>
                                        <p:tav tm="100000">
                                          <p:val>
                                            <p:strVal val="#ppt_w"/>
                                          </p:val>
                                        </p:tav>
                                      </p:tavLst>
                                    </p:anim>
                                    <p:anim calcmode="lin" valueType="num">
                                      <p:cBhvr>
                                        <p:cTn id="205" dur="500" fill="hold"/>
                                        <p:tgtEl>
                                          <p:spTgt spid="30"/>
                                        </p:tgtEl>
                                        <p:attrNameLst>
                                          <p:attrName>ppt_h</p:attrName>
                                        </p:attrNameLst>
                                      </p:cBhvr>
                                      <p:tavLst>
                                        <p:tav tm="0">
                                          <p:val>
                                            <p:strVal val="#ppt_h"/>
                                          </p:val>
                                        </p:tav>
                                        <p:tav tm="100000">
                                          <p:val>
                                            <p:strVal val="#ppt_h"/>
                                          </p:val>
                                        </p:tav>
                                      </p:tavLst>
                                    </p:anim>
                                  </p:childTnLst>
                                </p:cTn>
                              </p:par>
                            </p:childTnLst>
                          </p:cTn>
                        </p:par>
                        <p:par>
                          <p:cTn id="206" fill="hold" nodeType="afterGroup">
                            <p:stCondLst>
                              <p:cond delay="5000"/>
                            </p:stCondLst>
                            <p:childTnLst>
                              <p:par>
                                <p:cTn id="207" presetID="22" presetClass="entr" presetSubtype="8" fill="hold" nodeType="afterEffect">
                                  <p:stCondLst>
                                    <p:cond delay="0"/>
                                  </p:stCondLst>
                                  <p:childTnLst>
                                    <p:set>
                                      <p:cBhvr>
                                        <p:cTn id="208" dur="1" fill="hold">
                                          <p:stCondLst>
                                            <p:cond delay="0"/>
                                          </p:stCondLst>
                                        </p:cTn>
                                        <p:tgtEl>
                                          <p:spTgt spid="13"/>
                                        </p:tgtEl>
                                        <p:attrNameLst>
                                          <p:attrName>style.visibility</p:attrName>
                                        </p:attrNameLst>
                                      </p:cBhvr>
                                      <p:to>
                                        <p:strVal val="visible"/>
                                      </p:to>
                                    </p:set>
                                    <p:animEffect transition="in" filter="wipe(left)">
                                      <p:cBhvr>
                                        <p:cTn id="209" dur="500"/>
                                        <p:tgtEl>
                                          <p:spTgt spid="13"/>
                                        </p:tgtEl>
                                      </p:cBhvr>
                                    </p:animEffect>
                                  </p:childTnLst>
                                </p:cTn>
                              </p:par>
                            </p:childTnLst>
                          </p:cTn>
                        </p:par>
                      </p:childTnLst>
                    </p:cTn>
                  </p:par>
                  <p:par>
                    <p:cTn id="210" fill="hold" nodeType="clickPar">
                      <p:stCondLst>
                        <p:cond delay="indefinite"/>
                      </p:stCondLst>
                      <p:childTnLst>
                        <p:par>
                          <p:cTn id="211" fill="hold" nodeType="withGroup">
                            <p:stCondLst>
                              <p:cond delay="0"/>
                            </p:stCondLst>
                            <p:childTnLst>
                              <p:par>
                                <p:cTn id="212" presetID="17" presetClass="entr" presetSubtype="8" fill="hold" nodeType="clickEffect">
                                  <p:stCondLst>
                                    <p:cond delay="0"/>
                                  </p:stCondLst>
                                  <p:childTnLst>
                                    <p:set>
                                      <p:cBhvr>
                                        <p:cTn id="213" dur="1" fill="hold">
                                          <p:stCondLst>
                                            <p:cond delay="0"/>
                                          </p:stCondLst>
                                        </p:cTn>
                                        <p:tgtEl>
                                          <p:spTgt spid="8"/>
                                        </p:tgtEl>
                                        <p:attrNameLst>
                                          <p:attrName>style.visibility</p:attrName>
                                        </p:attrNameLst>
                                      </p:cBhvr>
                                      <p:to>
                                        <p:strVal val="visible"/>
                                      </p:to>
                                    </p:set>
                                    <p:anim calcmode="lin" valueType="num">
                                      <p:cBhvr>
                                        <p:cTn id="214" dur="500" fill="hold"/>
                                        <p:tgtEl>
                                          <p:spTgt spid="8"/>
                                        </p:tgtEl>
                                        <p:attrNameLst>
                                          <p:attrName>ppt_x</p:attrName>
                                        </p:attrNameLst>
                                      </p:cBhvr>
                                      <p:tavLst>
                                        <p:tav tm="0">
                                          <p:val>
                                            <p:strVal val="#ppt_x-#ppt_w/2"/>
                                          </p:val>
                                        </p:tav>
                                        <p:tav tm="100000">
                                          <p:val>
                                            <p:strVal val="#ppt_x"/>
                                          </p:val>
                                        </p:tav>
                                      </p:tavLst>
                                    </p:anim>
                                    <p:anim calcmode="lin" valueType="num">
                                      <p:cBhvr>
                                        <p:cTn id="215" dur="500" fill="hold"/>
                                        <p:tgtEl>
                                          <p:spTgt spid="8"/>
                                        </p:tgtEl>
                                        <p:attrNameLst>
                                          <p:attrName>ppt_y</p:attrName>
                                        </p:attrNameLst>
                                      </p:cBhvr>
                                      <p:tavLst>
                                        <p:tav tm="0">
                                          <p:val>
                                            <p:strVal val="#ppt_y"/>
                                          </p:val>
                                        </p:tav>
                                        <p:tav tm="100000">
                                          <p:val>
                                            <p:strVal val="#ppt_y"/>
                                          </p:val>
                                        </p:tav>
                                      </p:tavLst>
                                    </p:anim>
                                    <p:anim calcmode="lin" valueType="num">
                                      <p:cBhvr>
                                        <p:cTn id="216" dur="500" fill="hold"/>
                                        <p:tgtEl>
                                          <p:spTgt spid="8"/>
                                        </p:tgtEl>
                                        <p:attrNameLst>
                                          <p:attrName>ppt_w</p:attrName>
                                        </p:attrNameLst>
                                      </p:cBhvr>
                                      <p:tavLst>
                                        <p:tav tm="0">
                                          <p:val>
                                            <p:fltVal val="0"/>
                                          </p:val>
                                        </p:tav>
                                        <p:tav tm="100000">
                                          <p:val>
                                            <p:strVal val="#ppt_w"/>
                                          </p:val>
                                        </p:tav>
                                      </p:tavLst>
                                    </p:anim>
                                    <p:anim calcmode="lin" valueType="num">
                                      <p:cBhvr>
                                        <p:cTn id="217" dur="500" fill="hold"/>
                                        <p:tgtEl>
                                          <p:spTgt spid="8"/>
                                        </p:tgtEl>
                                        <p:attrNameLst>
                                          <p:attrName>ppt_h</p:attrName>
                                        </p:attrNameLst>
                                      </p:cBhvr>
                                      <p:tavLst>
                                        <p:tav tm="0">
                                          <p:val>
                                            <p:strVal val="#ppt_h"/>
                                          </p:val>
                                        </p:tav>
                                        <p:tav tm="100000">
                                          <p:val>
                                            <p:strVal val="#ppt_h"/>
                                          </p:val>
                                        </p:tav>
                                      </p:tavLst>
                                    </p:anim>
                                  </p:childTnLst>
                                </p:cTn>
                              </p:par>
                            </p:childTnLst>
                          </p:cTn>
                        </p:par>
                        <p:par>
                          <p:cTn id="218" fill="hold" nodeType="afterGroup">
                            <p:stCondLst>
                              <p:cond delay="500"/>
                            </p:stCondLst>
                            <p:childTnLst>
                              <p:par>
                                <p:cTn id="219" presetID="22" presetClass="entr" presetSubtype="8" fill="hold" nodeType="afterEffect">
                                  <p:stCondLst>
                                    <p:cond delay="0"/>
                                  </p:stCondLst>
                                  <p:childTnLst>
                                    <p:set>
                                      <p:cBhvr>
                                        <p:cTn id="220" dur="1" fill="hold">
                                          <p:stCondLst>
                                            <p:cond delay="0"/>
                                          </p:stCondLst>
                                        </p:cTn>
                                        <p:tgtEl>
                                          <p:spTgt spid="289843"/>
                                        </p:tgtEl>
                                        <p:attrNameLst>
                                          <p:attrName>style.visibility</p:attrName>
                                        </p:attrNameLst>
                                      </p:cBhvr>
                                      <p:to>
                                        <p:strVal val="visible"/>
                                      </p:to>
                                    </p:set>
                                    <p:animEffect transition="in" filter="wipe(left)">
                                      <p:cBhvr>
                                        <p:cTn id="221" dur="500"/>
                                        <p:tgtEl>
                                          <p:spTgt spid="289843"/>
                                        </p:tgtEl>
                                      </p:cBhvr>
                                    </p:animEffect>
                                  </p:childTnLst>
                                </p:cTn>
                              </p:par>
                            </p:childTnLst>
                          </p:cTn>
                        </p:par>
                        <p:par>
                          <p:cTn id="222" fill="hold" nodeType="afterGroup">
                            <p:stCondLst>
                              <p:cond delay="1000"/>
                            </p:stCondLst>
                            <p:childTnLst>
                              <p:par>
                                <p:cTn id="223" presetID="17" presetClass="entr" presetSubtype="8" fill="hold" nodeType="afterEffect">
                                  <p:stCondLst>
                                    <p:cond delay="0"/>
                                  </p:stCondLst>
                                  <p:childTnLst>
                                    <p:set>
                                      <p:cBhvr>
                                        <p:cTn id="224" dur="1" fill="hold">
                                          <p:stCondLst>
                                            <p:cond delay="0"/>
                                          </p:stCondLst>
                                        </p:cTn>
                                        <p:tgtEl>
                                          <p:spTgt spid="10"/>
                                        </p:tgtEl>
                                        <p:attrNameLst>
                                          <p:attrName>style.visibility</p:attrName>
                                        </p:attrNameLst>
                                      </p:cBhvr>
                                      <p:to>
                                        <p:strVal val="visible"/>
                                      </p:to>
                                    </p:set>
                                    <p:anim calcmode="lin" valueType="num">
                                      <p:cBhvr>
                                        <p:cTn id="225" dur="500" fill="hold"/>
                                        <p:tgtEl>
                                          <p:spTgt spid="10"/>
                                        </p:tgtEl>
                                        <p:attrNameLst>
                                          <p:attrName>ppt_x</p:attrName>
                                        </p:attrNameLst>
                                      </p:cBhvr>
                                      <p:tavLst>
                                        <p:tav tm="0">
                                          <p:val>
                                            <p:strVal val="#ppt_x-#ppt_w/2"/>
                                          </p:val>
                                        </p:tav>
                                        <p:tav tm="100000">
                                          <p:val>
                                            <p:strVal val="#ppt_x"/>
                                          </p:val>
                                        </p:tav>
                                      </p:tavLst>
                                    </p:anim>
                                    <p:anim calcmode="lin" valueType="num">
                                      <p:cBhvr>
                                        <p:cTn id="226" dur="500" fill="hold"/>
                                        <p:tgtEl>
                                          <p:spTgt spid="10"/>
                                        </p:tgtEl>
                                        <p:attrNameLst>
                                          <p:attrName>ppt_y</p:attrName>
                                        </p:attrNameLst>
                                      </p:cBhvr>
                                      <p:tavLst>
                                        <p:tav tm="0">
                                          <p:val>
                                            <p:strVal val="#ppt_y"/>
                                          </p:val>
                                        </p:tav>
                                        <p:tav tm="100000">
                                          <p:val>
                                            <p:strVal val="#ppt_y"/>
                                          </p:val>
                                        </p:tav>
                                      </p:tavLst>
                                    </p:anim>
                                    <p:anim calcmode="lin" valueType="num">
                                      <p:cBhvr>
                                        <p:cTn id="227" dur="500" fill="hold"/>
                                        <p:tgtEl>
                                          <p:spTgt spid="10"/>
                                        </p:tgtEl>
                                        <p:attrNameLst>
                                          <p:attrName>ppt_w</p:attrName>
                                        </p:attrNameLst>
                                      </p:cBhvr>
                                      <p:tavLst>
                                        <p:tav tm="0">
                                          <p:val>
                                            <p:fltVal val="0"/>
                                          </p:val>
                                        </p:tav>
                                        <p:tav tm="100000">
                                          <p:val>
                                            <p:strVal val="#ppt_w"/>
                                          </p:val>
                                        </p:tav>
                                      </p:tavLst>
                                    </p:anim>
                                    <p:anim calcmode="lin" valueType="num">
                                      <p:cBhvr>
                                        <p:cTn id="228"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229" fill="hold" nodeType="clickPar">
                      <p:stCondLst>
                        <p:cond delay="indefinite"/>
                      </p:stCondLst>
                      <p:childTnLst>
                        <p:par>
                          <p:cTn id="230" fill="hold" nodeType="withGroup">
                            <p:stCondLst>
                              <p:cond delay="0"/>
                            </p:stCondLst>
                            <p:childTnLst>
                              <p:par>
                                <p:cTn id="231" presetID="17" presetClass="entr" presetSubtype="8" fill="hold" nodeType="clickEffect">
                                  <p:stCondLst>
                                    <p:cond delay="0"/>
                                  </p:stCondLst>
                                  <p:childTnLst>
                                    <p:set>
                                      <p:cBhvr>
                                        <p:cTn id="232" dur="1" fill="hold">
                                          <p:stCondLst>
                                            <p:cond delay="0"/>
                                          </p:stCondLst>
                                        </p:cTn>
                                        <p:tgtEl>
                                          <p:spTgt spid="9"/>
                                        </p:tgtEl>
                                        <p:attrNameLst>
                                          <p:attrName>style.visibility</p:attrName>
                                        </p:attrNameLst>
                                      </p:cBhvr>
                                      <p:to>
                                        <p:strVal val="visible"/>
                                      </p:to>
                                    </p:set>
                                    <p:anim calcmode="lin" valueType="num">
                                      <p:cBhvr>
                                        <p:cTn id="233" dur="500" fill="hold"/>
                                        <p:tgtEl>
                                          <p:spTgt spid="9"/>
                                        </p:tgtEl>
                                        <p:attrNameLst>
                                          <p:attrName>ppt_x</p:attrName>
                                        </p:attrNameLst>
                                      </p:cBhvr>
                                      <p:tavLst>
                                        <p:tav tm="0">
                                          <p:val>
                                            <p:strVal val="#ppt_x-#ppt_w/2"/>
                                          </p:val>
                                        </p:tav>
                                        <p:tav tm="100000">
                                          <p:val>
                                            <p:strVal val="#ppt_x"/>
                                          </p:val>
                                        </p:tav>
                                      </p:tavLst>
                                    </p:anim>
                                    <p:anim calcmode="lin" valueType="num">
                                      <p:cBhvr>
                                        <p:cTn id="234" dur="500" fill="hold"/>
                                        <p:tgtEl>
                                          <p:spTgt spid="9"/>
                                        </p:tgtEl>
                                        <p:attrNameLst>
                                          <p:attrName>ppt_y</p:attrName>
                                        </p:attrNameLst>
                                      </p:cBhvr>
                                      <p:tavLst>
                                        <p:tav tm="0">
                                          <p:val>
                                            <p:strVal val="#ppt_y"/>
                                          </p:val>
                                        </p:tav>
                                        <p:tav tm="100000">
                                          <p:val>
                                            <p:strVal val="#ppt_y"/>
                                          </p:val>
                                        </p:tav>
                                      </p:tavLst>
                                    </p:anim>
                                    <p:anim calcmode="lin" valueType="num">
                                      <p:cBhvr>
                                        <p:cTn id="235" dur="500" fill="hold"/>
                                        <p:tgtEl>
                                          <p:spTgt spid="9"/>
                                        </p:tgtEl>
                                        <p:attrNameLst>
                                          <p:attrName>ppt_w</p:attrName>
                                        </p:attrNameLst>
                                      </p:cBhvr>
                                      <p:tavLst>
                                        <p:tav tm="0">
                                          <p:val>
                                            <p:fltVal val="0"/>
                                          </p:val>
                                        </p:tav>
                                        <p:tav tm="100000">
                                          <p:val>
                                            <p:strVal val="#ppt_w"/>
                                          </p:val>
                                        </p:tav>
                                      </p:tavLst>
                                    </p:anim>
                                    <p:anim calcmode="lin" valueType="num">
                                      <p:cBhvr>
                                        <p:cTn id="236" dur="500" fill="hold"/>
                                        <p:tgtEl>
                                          <p:spTgt spid="9"/>
                                        </p:tgtEl>
                                        <p:attrNameLst>
                                          <p:attrName>ppt_h</p:attrName>
                                        </p:attrNameLst>
                                      </p:cBhvr>
                                      <p:tavLst>
                                        <p:tav tm="0">
                                          <p:val>
                                            <p:strVal val="#ppt_h"/>
                                          </p:val>
                                        </p:tav>
                                        <p:tav tm="100000">
                                          <p:val>
                                            <p:strVal val="#ppt_h"/>
                                          </p:val>
                                        </p:tav>
                                      </p:tavLst>
                                    </p:anim>
                                  </p:childTnLst>
                                </p:cTn>
                              </p:par>
                            </p:childTnLst>
                          </p:cTn>
                        </p:par>
                        <p:par>
                          <p:cTn id="237" fill="hold" nodeType="afterGroup">
                            <p:stCondLst>
                              <p:cond delay="500"/>
                            </p:stCondLst>
                            <p:childTnLst>
                              <p:par>
                                <p:cTn id="238" presetID="22" presetClass="entr" presetSubtype="8" fill="hold" nodeType="afterEffect">
                                  <p:stCondLst>
                                    <p:cond delay="0"/>
                                  </p:stCondLst>
                                  <p:childTnLst>
                                    <p:set>
                                      <p:cBhvr>
                                        <p:cTn id="239" dur="1" fill="hold">
                                          <p:stCondLst>
                                            <p:cond delay="0"/>
                                          </p:stCondLst>
                                        </p:cTn>
                                        <p:tgtEl>
                                          <p:spTgt spid="289844"/>
                                        </p:tgtEl>
                                        <p:attrNameLst>
                                          <p:attrName>style.visibility</p:attrName>
                                        </p:attrNameLst>
                                      </p:cBhvr>
                                      <p:to>
                                        <p:strVal val="visible"/>
                                      </p:to>
                                    </p:set>
                                    <p:animEffect transition="in" filter="wipe(left)">
                                      <p:cBhvr>
                                        <p:cTn id="240" dur="500"/>
                                        <p:tgtEl>
                                          <p:spTgt spid="289844"/>
                                        </p:tgtEl>
                                      </p:cBhvr>
                                    </p:animEffect>
                                  </p:childTnLst>
                                </p:cTn>
                              </p:par>
                            </p:childTnLst>
                          </p:cTn>
                        </p:par>
                        <p:par>
                          <p:cTn id="241" fill="hold" nodeType="afterGroup">
                            <p:stCondLst>
                              <p:cond delay="1000"/>
                            </p:stCondLst>
                            <p:childTnLst>
                              <p:par>
                                <p:cTn id="242" presetID="17" presetClass="entr" presetSubtype="8" fill="hold" nodeType="afterEffect">
                                  <p:stCondLst>
                                    <p:cond delay="0"/>
                                  </p:stCondLst>
                                  <p:childTnLst>
                                    <p:set>
                                      <p:cBhvr>
                                        <p:cTn id="243" dur="1" fill="hold">
                                          <p:stCondLst>
                                            <p:cond delay="0"/>
                                          </p:stCondLst>
                                        </p:cTn>
                                        <p:tgtEl>
                                          <p:spTgt spid="11"/>
                                        </p:tgtEl>
                                        <p:attrNameLst>
                                          <p:attrName>style.visibility</p:attrName>
                                        </p:attrNameLst>
                                      </p:cBhvr>
                                      <p:to>
                                        <p:strVal val="visible"/>
                                      </p:to>
                                    </p:set>
                                    <p:anim calcmode="lin" valueType="num">
                                      <p:cBhvr>
                                        <p:cTn id="244" dur="500" fill="hold"/>
                                        <p:tgtEl>
                                          <p:spTgt spid="11"/>
                                        </p:tgtEl>
                                        <p:attrNameLst>
                                          <p:attrName>ppt_x</p:attrName>
                                        </p:attrNameLst>
                                      </p:cBhvr>
                                      <p:tavLst>
                                        <p:tav tm="0">
                                          <p:val>
                                            <p:strVal val="#ppt_x-#ppt_w/2"/>
                                          </p:val>
                                        </p:tav>
                                        <p:tav tm="100000">
                                          <p:val>
                                            <p:strVal val="#ppt_x"/>
                                          </p:val>
                                        </p:tav>
                                      </p:tavLst>
                                    </p:anim>
                                    <p:anim calcmode="lin" valueType="num">
                                      <p:cBhvr>
                                        <p:cTn id="245" dur="500" fill="hold"/>
                                        <p:tgtEl>
                                          <p:spTgt spid="11"/>
                                        </p:tgtEl>
                                        <p:attrNameLst>
                                          <p:attrName>ppt_y</p:attrName>
                                        </p:attrNameLst>
                                      </p:cBhvr>
                                      <p:tavLst>
                                        <p:tav tm="0">
                                          <p:val>
                                            <p:strVal val="#ppt_y"/>
                                          </p:val>
                                        </p:tav>
                                        <p:tav tm="100000">
                                          <p:val>
                                            <p:strVal val="#ppt_y"/>
                                          </p:val>
                                        </p:tav>
                                      </p:tavLst>
                                    </p:anim>
                                    <p:anim calcmode="lin" valueType="num">
                                      <p:cBhvr>
                                        <p:cTn id="246" dur="500" fill="hold"/>
                                        <p:tgtEl>
                                          <p:spTgt spid="11"/>
                                        </p:tgtEl>
                                        <p:attrNameLst>
                                          <p:attrName>ppt_w</p:attrName>
                                        </p:attrNameLst>
                                      </p:cBhvr>
                                      <p:tavLst>
                                        <p:tav tm="0">
                                          <p:val>
                                            <p:fltVal val="0"/>
                                          </p:val>
                                        </p:tav>
                                        <p:tav tm="100000">
                                          <p:val>
                                            <p:strVal val="#ppt_w"/>
                                          </p:val>
                                        </p:tav>
                                      </p:tavLst>
                                    </p:anim>
                                    <p:anim calcmode="lin" valueType="num">
                                      <p:cBhvr>
                                        <p:cTn id="247"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248" fill="hold" nodeType="clickPar">
                      <p:stCondLst>
                        <p:cond delay="indefinite"/>
                      </p:stCondLst>
                      <p:childTnLst>
                        <p:par>
                          <p:cTn id="249" fill="hold" nodeType="withGroup">
                            <p:stCondLst>
                              <p:cond delay="0"/>
                            </p:stCondLst>
                            <p:childTnLst>
                              <p:par>
                                <p:cTn id="250" presetID="22" presetClass="entr" presetSubtype="8" fill="hold" nodeType="clickEffect">
                                  <p:stCondLst>
                                    <p:cond delay="0"/>
                                  </p:stCondLst>
                                  <p:childTnLst>
                                    <p:set>
                                      <p:cBhvr>
                                        <p:cTn id="251" dur="1" fill="hold">
                                          <p:stCondLst>
                                            <p:cond delay="0"/>
                                          </p:stCondLst>
                                        </p:cTn>
                                        <p:tgtEl>
                                          <p:spTgt spid="16"/>
                                        </p:tgtEl>
                                        <p:attrNameLst>
                                          <p:attrName>style.visibility</p:attrName>
                                        </p:attrNameLst>
                                      </p:cBhvr>
                                      <p:to>
                                        <p:strVal val="visible"/>
                                      </p:to>
                                    </p:set>
                                    <p:animEffect transition="in" filter="wipe(left)">
                                      <p:cBhvr>
                                        <p:cTn id="252" dur="500"/>
                                        <p:tgtEl>
                                          <p:spTgt spid="16"/>
                                        </p:tgtEl>
                                      </p:cBhvr>
                                    </p:animEffect>
                                  </p:childTnLst>
                                </p:cTn>
                              </p:par>
                            </p:childTnLst>
                          </p:cTn>
                        </p:par>
                      </p:childTnLst>
                    </p:cTn>
                  </p:par>
                  <p:par>
                    <p:cTn id="253" fill="hold" nodeType="clickPar">
                      <p:stCondLst>
                        <p:cond delay="indefinite"/>
                      </p:stCondLst>
                      <p:childTnLst>
                        <p:par>
                          <p:cTn id="254" fill="hold" nodeType="withGroup">
                            <p:stCondLst>
                              <p:cond delay="0"/>
                            </p:stCondLst>
                            <p:childTnLst>
                              <p:par>
                                <p:cTn id="255" presetID="17" presetClass="entr" presetSubtype="8" fill="hold" nodeType="clickEffect">
                                  <p:stCondLst>
                                    <p:cond delay="0"/>
                                  </p:stCondLst>
                                  <p:childTnLst>
                                    <p:set>
                                      <p:cBhvr>
                                        <p:cTn id="256" dur="1" fill="hold">
                                          <p:stCondLst>
                                            <p:cond delay="0"/>
                                          </p:stCondLst>
                                        </p:cTn>
                                        <p:tgtEl>
                                          <p:spTgt spid="2"/>
                                        </p:tgtEl>
                                        <p:attrNameLst>
                                          <p:attrName>style.visibility</p:attrName>
                                        </p:attrNameLst>
                                      </p:cBhvr>
                                      <p:to>
                                        <p:strVal val="visible"/>
                                      </p:to>
                                    </p:set>
                                    <p:anim calcmode="lin" valueType="num">
                                      <p:cBhvr>
                                        <p:cTn id="257" dur="500" fill="hold"/>
                                        <p:tgtEl>
                                          <p:spTgt spid="2"/>
                                        </p:tgtEl>
                                        <p:attrNameLst>
                                          <p:attrName>ppt_x</p:attrName>
                                        </p:attrNameLst>
                                      </p:cBhvr>
                                      <p:tavLst>
                                        <p:tav tm="0">
                                          <p:val>
                                            <p:strVal val="#ppt_x-#ppt_w/2"/>
                                          </p:val>
                                        </p:tav>
                                        <p:tav tm="100000">
                                          <p:val>
                                            <p:strVal val="#ppt_x"/>
                                          </p:val>
                                        </p:tav>
                                      </p:tavLst>
                                    </p:anim>
                                    <p:anim calcmode="lin" valueType="num">
                                      <p:cBhvr>
                                        <p:cTn id="258" dur="500" fill="hold"/>
                                        <p:tgtEl>
                                          <p:spTgt spid="2"/>
                                        </p:tgtEl>
                                        <p:attrNameLst>
                                          <p:attrName>ppt_y</p:attrName>
                                        </p:attrNameLst>
                                      </p:cBhvr>
                                      <p:tavLst>
                                        <p:tav tm="0">
                                          <p:val>
                                            <p:strVal val="#ppt_y"/>
                                          </p:val>
                                        </p:tav>
                                        <p:tav tm="100000">
                                          <p:val>
                                            <p:strVal val="#ppt_y"/>
                                          </p:val>
                                        </p:tav>
                                      </p:tavLst>
                                    </p:anim>
                                    <p:anim calcmode="lin" valueType="num">
                                      <p:cBhvr>
                                        <p:cTn id="259" dur="500" fill="hold"/>
                                        <p:tgtEl>
                                          <p:spTgt spid="2"/>
                                        </p:tgtEl>
                                        <p:attrNameLst>
                                          <p:attrName>ppt_w</p:attrName>
                                        </p:attrNameLst>
                                      </p:cBhvr>
                                      <p:tavLst>
                                        <p:tav tm="0">
                                          <p:val>
                                            <p:fltVal val="0"/>
                                          </p:val>
                                        </p:tav>
                                        <p:tav tm="100000">
                                          <p:val>
                                            <p:strVal val="#ppt_w"/>
                                          </p:val>
                                        </p:tav>
                                      </p:tavLst>
                                    </p:anim>
                                    <p:anim calcmode="lin" valueType="num">
                                      <p:cBhvr>
                                        <p:cTn id="26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261" fill="hold" nodeType="clickPar">
                      <p:stCondLst>
                        <p:cond delay="indefinite"/>
                      </p:stCondLst>
                      <p:childTnLst>
                        <p:par>
                          <p:cTn id="262" fill="hold" nodeType="withGroup">
                            <p:stCondLst>
                              <p:cond delay="0"/>
                            </p:stCondLst>
                            <p:childTnLst>
                              <p:par>
                                <p:cTn id="263" presetID="22" presetClass="entr" presetSubtype="8" fill="hold" nodeType="clickEffect">
                                  <p:stCondLst>
                                    <p:cond delay="0"/>
                                  </p:stCondLst>
                                  <p:childTnLst>
                                    <p:set>
                                      <p:cBhvr>
                                        <p:cTn id="264" dur="1" fill="hold">
                                          <p:stCondLst>
                                            <p:cond delay="0"/>
                                          </p:stCondLst>
                                        </p:cTn>
                                        <p:tgtEl>
                                          <p:spTgt spid="23"/>
                                        </p:tgtEl>
                                        <p:attrNameLst>
                                          <p:attrName>style.visibility</p:attrName>
                                        </p:attrNameLst>
                                      </p:cBhvr>
                                      <p:to>
                                        <p:strVal val="visible"/>
                                      </p:to>
                                    </p:set>
                                    <p:animEffect transition="in" filter="wipe(left)">
                                      <p:cBhvr>
                                        <p:cTn id="265" dur="500"/>
                                        <p:tgtEl>
                                          <p:spTgt spid="23"/>
                                        </p:tgtEl>
                                      </p:cBhvr>
                                    </p:animEffect>
                                  </p:childTnLst>
                                </p:cTn>
                              </p:par>
                            </p:childTnLst>
                          </p:cTn>
                        </p:par>
                        <p:par>
                          <p:cTn id="266" fill="hold" nodeType="afterGroup">
                            <p:stCondLst>
                              <p:cond delay="500"/>
                            </p:stCondLst>
                            <p:childTnLst>
                              <p:par>
                                <p:cTn id="267" presetID="17" presetClass="entr" presetSubtype="8" fill="hold" nodeType="afterEffect">
                                  <p:stCondLst>
                                    <p:cond delay="0"/>
                                  </p:stCondLst>
                                  <p:childTnLst>
                                    <p:set>
                                      <p:cBhvr>
                                        <p:cTn id="268" dur="1" fill="hold">
                                          <p:stCondLst>
                                            <p:cond delay="0"/>
                                          </p:stCondLst>
                                        </p:cTn>
                                        <p:tgtEl>
                                          <p:spTgt spid="19"/>
                                        </p:tgtEl>
                                        <p:attrNameLst>
                                          <p:attrName>style.visibility</p:attrName>
                                        </p:attrNameLst>
                                      </p:cBhvr>
                                      <p:to>
                                        <p:strVal val="visible"/>
                                      </p:to>
                                    </p:set>
                                    <p:anim calcmode="lin" valueType="num">
                                      <p:cBhvr>
                                        <p:cTn id="269" dur="500" fill="hold"/>
                                        <p:tgtEl>
                                          <p:spTgt spid="19"/>
                                        </p:tgtEl>
                                        <p:attrNameLst>
                                          <p:attrName>ppt_x</p:attrName>
                                        </p:attrNameLst>
                                      </p:cBhvr>
                                      <p:tavLst>
                                        <p:tav tm="0">
                                          <p:val>
                                            <p:strVal val="#ppt_x-#ppt_w/2"/>
                                          </p:val>
                                        </p:tav>
                                        <p:tav tm="100000">
                                          <p:val>
                                            <p:strVal val="#ppt_x"/>
                                          </p:val>
                                        </p:tav>
                                      </p:tavLst>
                                    </p:anim>
                                    <p:anim calcmode="lin" valueType="num">
                                      <p:cBhvr>
                                        <p:cTn id="270" dur="500" fill="hold"/>
                                        <p:tgtEl>
                                          <p:spTgt spid="19"/>
                                        </p:tgtEl>
                                        <p:attrNameLst>
                                          <p:attrName>ppt_y</p:attrName>
                                        </p:attrNameLst>
                                      </p:cBhvr>
                                      <p:tavLst>
                                        <p:tav tm="0">
                                          <p:val>
                                            <p:strVal val="#ppt_y"/>
                                          </p:val>
                                        </p:tav>
                                        <p:tav tm="100000">
                                          <p:val>
                                            <p:strVal val="#ppt_y"/>
                                          </p:val>
                                        </p:tav>
                                      </p:tavLst>
                                    </p:anim>
                                    <p:anim calcmode="lin" valueType="num">
                                      <p:cBhvr>
                                        <p:cTn id="271" dur="500" fill="hold"/>
                                        <p:tgtEl>
                                          <p:spTgt spid="19"/>
                                        </p:tgtEl>
                                        <p:attrNameLst>
                                          <p:attrName>ppt_w</p:attrName>
                                        </p:attrNameLst>
                                      </p:cBhvr>
                                      <p:tavLst>
                                        <p:tav tm="0">
                                          <p:val>
                                            <p:fltVal val="0"/>
                                          </p:val>
                                        </p:tav>
                                        <p:tav tm="100000">
                                          <p:val>
                                            <p:strVal val="#ppt_w"/>
                                          </p:val>
                                        </p:tav>
                                      </p:tavLst>
                                    </p:anim>
                                    <p:anim calcmode="lin" valueType="num">
                                      <p:cBhvr>
                                        <p:cTn id="272" dur="500" fill="hold"/>
                                        <p:tgtEl>
                                          <p:spTgt spid="19"/>
                                        </p:tgtEl>
                                        <p:attrNameLst>
                                          <p:attrName>ppt_h</p:attrName>
                                        </p:attrNameLst>
                                      </p:cBhvr>
                                      <p:tavLst>
                                        <p:tav tm="0">
                                          <p:val>
                                            <p:strVal val="#ppt_h"/>
                                          </p:val>
                                        </p:tav>
                                        <p:tav tm="100000">
                                          <p:val>
                                            <p:strVal val="#ppt_h"/>
                                          </p:val>
                                        </p:tav>
                                      </p:tavLst>
                                    </p:anim>
                                  </p:childTnLst>
                                </p:cTn>
                              </p:par>
                            </p:childTnLst>
                          </p:cTn>
                        </p:par>
                        <p:par>
                          <p:cTn id="273" fill="hold" nodeType="afterGroup">
                            <p:stCondLst>
                              <p:cond delay="1000"/>
                            </p:stCondLst>
                            <p:childTnLst>
                              <p:par>
                                <p:cTn id="274" presetID="17" presetClass="entr" presetSubtype="8" fill="hold" nodeType="afterEffect">
                                  <p:stCondLst>
                                    <p:cond delay="0"/>
                                  </p:stCondLst>
                                  <p:childTnLst>
                                    <p:set>
                                      <p:cBhvr>
                                        <p:cTn id="275" dur="1" fill="hold">
                                          <p:stCondLst>
                                            <p:cond delay="0"/>
                                          </p:stCondLst>
                                        </p:cTn>
                                        <p:tgtEl>
                                          <p:spTgt spid="20"/>
                                        </p:tgtEl>
                                        <p:attrNameLst>
                                          <p:attrName>style.visibility</p:attrName>
                                        </p:attrNameLst>
                                      </p:cBhvr>
                                      <p:to>
                                        <p:strVal val="visible"/>
                                      </p:to>
                                    </p:set>
                                    <p:anim calcmode="lin" valueType="num">
                                      <p:cBhvr>
                                        <p:cTn id="276" dur="500" fill="hold"/>
                                        <p:tgtEl>
                                          <p:spTgt spid="20"/>
                                        </p:tgtEl>
                                        <p:attrNameLst>
                                          <p:attrName>ppt_x</p:attrName>
                                        </p:attrNameLst>
                                      </p:cBhvr>
                                      <p:tavLst>
                                        <p:tav tm="0">
                                          <p:val>
                                            <p:strVal val="#ppt_x-#ppt_w/2"/>
                                          </p:val>
                                        </p:tav>
                                        <p:tav tm="100000">
                                          <p:val>
                                            <p:strVal val="#ppt_x"/>
                                          </p:val>
                                        </p:tav>
                                      </p:tavLst>
                                    </p:anim>
                                    <p:anim calcmode="lin" valueType="num">
                                      <p:cBhvr>
                                        <p:cTn id="277" dur="500" fill="hold"/>
                                        <p:tgtEl>
                                          <p:spTgt spid="20"/>
                                        </p:tgtEl>
                                        <p:attrNameLst>
                                          <p:attrName>ppt_y</p:attrName>
                                        </p:attrNameLst>
                                      </p:cBhvr>
                                      <p:tavLst>
                                        <p:tav tm="0">
                                          <p:val>
                                            <p:strVal val="#ppt_y"/>
                                          </p:val>
                                        </p:tav>
                                        <p:tav tm="100000">
                                          <p:val>
                                            <p:strVal val="#ppt_y"/>
                                          </p:val>
                                        </p:tav>
                                      </p:tavLst>
                                    </p:anim>
                                    <p:anim calcmode="lin" valueType="num">
                                      <p:cBhvr>
                                        <p:cTn id="278" dur="500" fill="hold"/>
                                        <p:tgtEl>
                                          <p:spTgt spid="20"/>
                                        </p:tgtEl>
                                        <p:attrNameLst>
                                          <p:attrName>ppt_w</p:attrName>
                                        </p:attrNameLst>
                                      </p:cBhvr>
                                      <p:tavLst>
                                        <p:tav tm="0">
                                          <p:val>
                                            <p:fltVal val="0"/>
                                          </p:val>
                                        </p:tav>
                                        <p:tav tm="100000">
                                          <p:val>
                                            <p:strVal val="#ppt_w"/>
                                          </p:val>
                                        </p:tav>
                                      </p:tavLst>
                                    </p:anim>
                                    <p:anim calcmode="lin" valueType="num">
                                      <p:cBhvr>
                                        <p:cTn id="279" dur="500" fill="hold"/>
                                        <p:tgtEl>
                                          <p:spTgt spid="20"/>
                                        </p:tgtEl>
                                        <p:attrNameLst>
                                          <p:attrName>ppt_h</p:attrName>
                                        </p:attrNameLst>
                                      </p:cBhvr>
                                      <p:tavLst>
                                        <p:tav tm="0">
                                          <p:val>
                                            <p:strVal val="#ppt_h"/>
                                          </p:val>
                                        </p:tav>
                                        <p:tav tm="100000">
                                          <p:val>
                                            <p:strVal val="#ppt_h"/>
                                          </p:val>
                                        </p:tav>
                                      </p:tavLst>
                                    </p:anim>
                                  </p:childTnLst>
                                </p:cTn>
                              </p:par>
                            </p:childTnLst>
                          </p:cTn>
                        </p:par>
                        <p:par>
                          <p:cTn id="280" fill="hold" nodeType="afterGroup">
                            <p:stCondLst>
                              <p:cond delay="1500"/>
                            </p:stCondLst>
                            <p:childTnLst>
                              <p:par>
                                <p:cTn id="281" presetID="17" presetClass="entr" presetSubtype="8" fill="hold" nodeType="afterEffect">
                                  <p:stCondLst>
                                    <p:cond delay="0"/>
                                  </p:stCondLst>
                                  <p:childTnLst>
                                    <p:set>
                                      <p:cBhvr>
                                        <p:cTn id="282" dur="1" fill="hold">
                                          <p:stCondLst>
                                            <p:cond delay="0"/>
                                          </p:stCondLst>
                                        </p:cTn>
                                        <p:tgtEl>
                                          <p:spTgt spid="21"/>
                                        </p:tgtEl>
                                        <p:attrNameLst>
                                          <p:attrName>style.visibility</p:attrName>
                                        </p:attrNameLst>
                                      </p:cBhvr>
                                      <p:to>
                                        <p:strVal val="visible"/>
                                      </p:to>
                                    </p:set>
                                    <p:anim calcmode="lin" valueType="num">
                                      <p:cBhvr>
                                        <p:cTn id="283" dur="500" fill="hold"/>
                                        <p:tgtEl>
                                          <p:spTgt spid="21"/>
                                        </p:tgtEl>
                                        <p:attrNameLst>
                                          <p:attrName>ppt_x</p:attrName>
                                        </p:attrNameLst>
                                      </p:cBhvr>
                                      <p:tavLst>
                                        <p:tav tm="0">
                                          <p:val>
                                            <p:strVal val="#ppt_x-#ppt_w/2"/>
                                          </p:val>
                                        </p:tav>
                                        <p:tav tm="100000">
                                          <p:val>
                                            <p:strVal val="#ppt_x"/>
                                          </p:val>
                                        </p:tav>
                                      </p:tavLst>
                                    </p:anim>
                                    <p:anim calcmode="lin" valueType="num">
                                      <p:cBhvr>
                                        <p:cTn id="284" dur="500" fill="hold"/>
                                        <p:tgtEl>
                                          <p:spTgt spid="21"/>
                                        </p:tgtEl>
                                        <p:attrNameLst>
                                          <p:attrName>ppt_y</p:attrName>
                                        </p:attrNameLst>
                                      </p:cBhvr>
                                      <p:tavLst>
                                        <p:tav tm="0">
                                          <p:val>
                                            <p:strVal val="#ppt_y"/>
                                          </p:val>
                                        </p:tav>
                                        <p:tav tm="100000">
                                          <p:val>
                                            <p:strVal val="#ppt_y"/>
                                          </p:val>
                                        </p:tav>
                                      </p:tavLst>
                                    </p:anim>
                                    <p:anim calcmode="lin" valueType="num">
                                      <p:cBhvr>
                                        <p:cTn id="285" dur="500" fill="hold"/>
                                        <p:tgtEl>
                                          <p:spTgt spid="21"/>
                                        </p:tgtEl>
                                        <p:attrNameLst>
                                          <p:attrName>ppt_w</p:attrName>
                                        </p:attrNameLst>
                                      </p:cBhvr>
                                      <p:tavLst>
                                        <p:tav tm="0">
                                          <p:val>
                                            <p:fltVal val="0"/>
                                          </p:val>
                                        </p:tav>
                                        <p:tav tm="100000">
                                          <p:val>
                                            <p:strVal val="#ppt_w"/>
                                          </p:val>
                                        </p:tav>
                                      </p:tavLst>
                                    </p:anim>
                                    <p:anim calcmode="lin" valueType="num">
                                      <p:cBhvr>
                                        <p:cTn id="286" dur="500" fill="hold"/>
                                        <p:tgtEl>
                                          <p:spTgt spid="21"/>
                                        </p:tgtEl>
                                        <p:attrNameLst>
                                          <p:attrName>ppt_h</p:attrName>
                                        </p:attrNameLst>
                                      </p:cBhvr>
                                      <p:tavLst>
                                        <p:tav tm="0">
                                          <p:val>
                                            <p:strVal val="#ppt_h"/>
                                          </p:val>
                                        </p:tav>
                                        <p:tav tm="100000">
                                          <p:val>
                                            <p:strVal val="#ppt_h"/>
                                          </p:val>
                                        </p:tav>
                                      </p:tavLst>
                                    </p:anim>
                                  </p:childTnLst>
                                </p:cTn>
                              </p:par>
                            </p:childTnLst>
                          </p:cTn>
                        </p:par>
                        <p:par>
                          <p:cTn id="287" fill="hold" nodeType="afterGroup">
                            <p:stCondLst>
                              <p:cond delay="2000"/>
                            </p:stCondLst>
                            <p:childTnLst>
                              <p:par>
                                <p:cTn id="288" presetID="17" presetClass="entr" presetSubtype="8" fill="hold" nodeType="afterEffect">
                                  <p:stCondLst>
                                    <p:cond delay="0"/>
                                  </p:stCondLst>
                                  <p:childTnLst>
                                    <p:set>
                                      <p:cBhvr>
                                        <p:cTn id="289" dur="1" fill="hold">
                                          <p:stCondLst>
                                            <p:cond delay="0"/>
                                          </p:stCondLst>
                                        </p:cTn>
                                        <p:tgtEl>
                                          <p:spTgt spid="22"/>
                                        </p:tgtEl>
                                        <p:attrNameLst>
                                          <p:attrName>style.visibility</p:attrName>
                                        </p:attrNameLst>
                                      </p:cBhvr>
                                      <p:to>
                                        <p:strVal val="visible"/>
                                      </p:to>
                                    </p:set>
                                    <p:anim calcmode="lin" valueType="num">
                                      <p:cBhvr>
                                        <p:cTn id="290" dur="500" fill="hold"/>
                                        <p:tgtEl>
                                          <p:spTgt spid="22"/>
                                        </p:tgtEl>
                                        <p:attrNameLst>
                                          <p:attrName>ppt_x</p:attrName>
                                        </p:attrNameLst>
                                      </p:cBhvr>
                                      <p:tavLst>
                                        <p:tav tm="0">
                                          <p:val>
                                            <p:strVal val="#ppt_x-#ppt_w/2"/>
                                          </p:val>
                                        </p:tav>
                                        <p:tav tm="100000">
                                          <p:val>
                                            <p:strVal val="#ppt_x"/>
                                          </p:val>
                                        </p:tav>
                                      </p:tavLst>
                                    </p:anim>
                                    <p:anim calcmode="lin" valueType="num">
                                      <p:cBhvr>
                                        <p:cTn id="291" dur="500" fill="hold"/>
                                        <p:tgtEl>
                                          <p:spTgt spid="22"/>
                                        </p:tgtEl>
                                        <p:attrNameLst>
                                          <p:attrName>ppt_y</p:attrName>
                                        </p:attrNameLst>
                                      </p:cBhvr>
                                      <p:tavLst>
                                        <p:tav tm="0">
                                          <p:val>
                                            <p:strVal val="#ppt_y"/>
                                          </p:val>
                                        </p:tav>
                                        <p:tav tm="100000">
                                          <p:val>
                                            <p:strVal val="#ppt_y"/>
                                          </p:val>
                                        </p:tav>
                                      </p:tavLst>
                                    </p:anim>
                                    <p:anim calcmode="lin" valueType="num">
                                      <p:cBhvr>
                                        <p:cTn id="292" dur="500" fill="hold"/>
                                        <p:tgtEl>
                                          <p:spTgt spid="22"/>
                                        </p:tgtEl>
                                        <p:attrNameLst>
                                          <p:attrName>ppt_w</p:attrName>
                                        </p:attrNameLst>
                                      </p:cBhvr>
                                      <p:tavLst>
                                        <p:tav tm="0">
                                          <p:val>
                                            <p:fltVal val="0"/>
                                          </p:val>
                                        </p:tav>
                                        <p:tav tm="100000">
                                          <p:val>
                                            <p:strVal val="#ppt_w"/>
                                          </p:val>
                                        </p:tav>
                                      </p:tavLst>
                                    </p:anim>
                                    <p:anim calcmode="lin" valueType="num">
                                      <p:cBhvr>
                                        <p:cTn id="293" dur="500" fill="hold"/>
                                        <p:tgtEl>
                                          <p:spTgt spid="22"/>
                                        </p:tgtEl>
                                        <p:attrNameLst>
                                          <p:attrName>ppt_h</p:attrName>
                                        </p:attrNameLst>
                                      </p:cBhvr>
                                      <p:tavLst>
                                        <p:tav tm="0">
                                          <p:val>
                                            <p:strVal val="#ppt_h"/>
                                          </p:val>
                                        </p:tav>
                                        <p:tav tm="100000">
                                          <p:val>
                                            <p:strVal val="#ppt_h"/>
                                          </p:val>
                                        </p:tav>
                                      </p:tavLst>
                                    </p:anim>
                                  </p:childTnLst>
                                </p:cTn>
                              </p:par>
                            </p:childTnLst>
                          </p:cTn>
                        </p:par>
                      </p:childTnLst>
                    </p:cTn>
                  </p:par>
                  <p:par>
                    <p:cTn id="294" fill="hold" nodeType="clickPar">
                      <p:stCondLst>
                        <p:cond delay="indefinite"/>
                      </p:stCondLst>
                      <p:childTnLst>
                        <p:par>
                          <p:cTn id="295" fill="hold" nodeType="withGroup">
                            <p:stCondLst>
                              <p:cond delay="0"/>
                            </p:stCondLst>
                            <p:childTnLst>
                              <p:par>
                                <p:cTn id="296" presetID="17" presetClass="entr" presetSubtype="8" fill="hold" nodeType="clickEffect">
                                  <p:stCondLst>
                                    <p:cond delay="0"/>
                                  </p:stCondLst>
                                  <p:childTnLst>
                                    <p:set>
                                      <p:cBhvr>
                                        <p:cTn id="297" dur="1" fill="hold">
                                          <p:stCondLst>
                                            <p:cond delay="0"/>
                                          </p:stCondLst>
                                        </p:cTn>
                                        <p:tgtEl>
                                          <p:spTgt spid="24"/>
                                        </p:tgtEl>
                                        <p:attrNameLst>
                                          <p:attrName>style.visibility</p:attrName>
                                        </p:attrNameLst>
                                      </p:cBhvr>
                                      <p:to>
                                        <p:strVal val="visible"/>
                                      </p:to>
                                    </p:set>
                                    <p:anim calcmode="lin" valueType="num">
                                      <p:cBhvr>
                                        <p:cTn id="298" dur="500" fill="hold"/>
                                        <p:tgtEl>
                                          <p:spTgt spid="24"/>
                                        </p:tgtEl>
                                        <p:attrNameLst>
                                          <p:attrName>ppt_x</p:attrName>
                                        </p:attrNameLst>
                                      </p:cBhvr>
                                      <p:tavLst>
                                        <p:tav tm="0">
                                          <p:val>
                                            <p:strVal val="#ppt_x-#ppt_w/2"/>
                                          </p:val>
                                        </p:tav>
                                        <p:tav tm="100000">
                                          <p:val>
                                            <p:strVal val="#ppt_x"/>
                                          </p:val>
                                        </p:tav>
                                      </p:tavLst>
                                    </p:anim>
                                    <p:anim calcmode="lin" valueType="num">
                                      <p:cBhvr>
                                        <p:cTn id="299" dur="500" fill="hold"/>
                                        <p:tgtEl>
                                          <p:spTgt spid="24"/>
                                        </p:tgtEl>
                                        <p:attrNameLst>
                                          <p:attrName>ppt_y</p:attrName>
                                        </p:attrNameLst>
                                      </p:cBhvr>
                                      <p:tavLst>
                                        <p:tav tm="0">
                                          <p:val>
                                            <p:strVal val="#ppt_y"/>
                                          </p:val>
                                        </p:tav>
                                        <p:tav tm="100000">
                                          <p:val>
                                            <p:strVal val="#ppt_y"/>
                                          </p:val>
                                        </p:tav>
                                      </p:tavLst>
                                    </p:anim>
                                    <p:anim calcmode="lin" valueType="num">
                                      <p:cBhvr>
                                        <p:cTn id="300" dur="500" fill="hold"/>
                                        <p:tgtEl>
                                          <p:spTgt spid="24"/>
                                        </p:tgtEl>
                                        <p:attrNameLst>
                                          <p:attrName>ppt_w</p:attrName>
                                        </p:attrNameLst>
                                      </p:cBhvr>
                                      <p:tavLst>
                                        <p:tav tm="0">
                                          <p:val>
                                            <p:fltVal val="0"/>
                                          </p:val>
                                        </p:tav>
                                        <p:tav tm="100000">
                                          <p:val>
                                            <p:strVal val="#ppt_w"/>
                                          </p:val>
                                        </p:tav>
                                      </p:tavLst>
                                    </p:anim>
                                    <p:anim calcmode="lin" valueType="num">
                                      <p:cBhvr>
                                        <p:cTn id="301" dur="500" fill="hold"/>
                                        <p:tgtEl>
                                          <p:spTgt spid="24"/>
                                        </p:tgtEl>
                                        <p:attrNameLst>
                                          <p:attrName>ppt_h</p:attrName>
                                        </p:attrNameLst>
                                      </p:cBhvr>
                                      <p:tavLst>
                                        <p:tav tm="0">
                                          <p:val>
                                            <p:strVal val="#ppt_h"/>
                                          </p:val>
                                        </p:tav>
                                        <p:tav tm="100000">
                                          <p:val>
                                            <p:strVal val="#ppt_h"/>
                                          </p:val>
                                        </p:tav>
                                      </p:tavLst>
                                    </p:anim>
                                  </p:childTnLst>
                                </p:cTn>
                              </p:par>
                            </p:childTnLst>
                          </p:cTn>
                        </p:par>
                      </p:childTnLst>
                    </p:cTn>
                  </p:par>
                  <p:par>
                    <p:cTn id="302" fill="hold" nodeType="clickPar">
                      <p:stCondLst>
                        <p:cond delay="indefinite"/>
                      </p:stCondLst>
                      <p:childTnLst>
                        <p:par>
                          <p:cTn id="303" fill="hold" nodeType="withGroup">
                            <p:stCondLst>
                              <p:cond delay="0"/>
                            </p:stCondLst>
                            <p:childTnLst>
                              <p:par>
                                <p:cTn id="304" presetID="9" presetClass="entr" presetSubtype="0" fill="hold" nodeType="clickEffect">
                                  <p:stCondLst>
                                    <p:cond delay="0"/>
                                  </p:stCondLst>
                                  <p:childTnLst>
                                    <p:set>
                                      <p:cBhvr>
                                        <p:cTn id="305" dur="1" fill="hold">
                                          <p:stCondLst>
                                            <p:cond delay="0"/>
                                          </p:stCondLst>
                                        </p:cTn>
                                        <p:tgtEl>
                                          <p:spTgt spid="31"/>
                                        </p:tgtEl>
                                        <p:attrNameLst>
                                          <p:attrName>style.visibility</p:attrName>
                                        </p:attrNameLst>
                                      </p:cBhvr>
                                      <p:to>
                                        <p:strVal val="visible"/>
                                      </p:to>
                                    </p:set>
                                    <p:animEffect transition="in" filter="dissolve">
                                      <p:cBhvr>
                                        <p:cTn id="30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animBg="1"/>
      <p:bldP spid="289796" grpId="0" animBg="1"/>
      <p:bldP spid="289806" grpId="0" autoUpdateAnimBg="0"/>
      <p:bldP spid="289815" grpId="0" autoUpdateAnimBg="0"/>
      <p:bldP spid="289821" grpId="0" autoUpdateAnimBg="0"/>
      <p:bldP spid="289832" grpId="0" autoUpdateAnimBg="0"/>
      <p:bldP spid="289858" grpId="0" animBg="1"/>
      <p:bldP spid="289874" grpId="0" animBg="1"/>
      <p:bldP spid="289875" grpId="0" autoUpdateAnimBg="0"/>
      <p:bldP spid="289876" grpId="0" autoUpdateAnimBg="0"/>
      <p:bldP spid="289877" grpId="0" autoUpdateAnimBg="0"/>
      <p:bldP spid="289878" grpId="0" animBg="1"/>
      <p:bldP spid="289879" grpId="0" autoUpdateAnimBg="0"/>
      <p:bldP spid="289880" grpId="0" animBg="1"/>
      <p:bldP spid="289881" grpId="0" autoUpdateAnimBg="0"/>
      <p:bldP spid="289882" grpId="0" animBg="1"/>
      <p:bldP spid="289883" grpId="0" autoUpdateAnimBg="0"/>
      <p:bldP spid="289914" grpId="0" animBg="1"/>
      <p:bldP spid="289915" grpId="0" animBg="1"/>
      <p:bldP spid="289916" grpId="0" animBg="1"/>
      <p:bldP spid="290077" grpId="0" autoUpdateAnimBg="0"/>
      <p:bldP spid="290078" grpId="0" autoUpdateAnimBg="0"/>
      <p:bldP spid="290079" grpId="0" autoUpdateAnimBg="0"/>
      <p:bldP spid="29008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l"/>
            <a:r>
              <a:rPr lang="en-US" smtClean="0"/>
              <a:t>Term Project - Design Project</a:t>
            </a:r>
          </a:p>
        </p:txBody>
      </p:sp>
      <p:sp>
        <p:nvSpPr>
          <p:cNvPr id="12291" name="Content Placeholder 2"/>
          <p:cNvSpPr>
            <a:spLocks noGrp="1"/>
          </p:cNvSpPr>
          <p:nvPr>
            <p:ph idx="1"/>
          </p:nvPr>
        </p:nvSpPr>
        <p:spPr>
          <a:xfrm>
            <a:off x="439224" y="1274763"/>
            <a:ext cx="8580438" cy="627062"/>
          </a:xfrm>
        </p:spPr>
        <p:txBody>
          <a:bodyPr/>
          <a:lstStyle/>
          <a:p>
            <a:pPr marL="0" indent="0">
              <a:buFontTx/>
              <a:buNone/>
            </a:pPr>
            <a:r>
              <a:rPr lang="en-US" dirty="0" smtClean="0"/>
              <a:t>Development of an Engineering Product</a:t>
            </a:r>
          </a:p>
        </p:txBody>
      </p:sp>
      <p:sp>
        <p:nvSpPr>
          <p:cNvPr id="6" name="Content Placeholder 2"/>
          <p:cNvSpPr txBox="1">
            <a:spLocks/>
          </p:cNvSpPr>
          <p:nvPr/>
        </p:nvSpPr>
        <p:spPr bwMode="auto">
          <a:xfrm>
            <a:off x="439738" y="1849438"/>
            <a:ext cx="815047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3200">
                <a:solidFill>
                  <a:srgbClr val="006699"/>
                </a:solidFill>
                <a:latin typeface="+mn-lt"/>
                <a:ea typeface="+mn-ea"/>
                <a:cs typeface="+mn-cs"/>
              </a:defRPr>
            </a:lvl1pPr>
            <a:lvl2pPr marL="742950" indent="-285750" algn="l" rtl="0" eaLnBrk="0" fontAlgn="base" hangingPunct="0">
              <a:spcBef>
                <a:spcPct val="20000"/>
              </a:spcBef>
              <a:spcAft>
                <a:spcPct val="0"/>
              </a:spcAft>
              <a:buChar char="–"/>
              <a:defRPr sz="2800">
                <a:solidFill>
                  <a:srgbClr val="006699"/>
                </a:solidFill>
                <a:latin typeface="+mn-lt"/>
              </a:defRPr>
            </a:lvl2pPr>
            <a:lvl3pPr marL="1143000" indent="-228600" algn="l" rtl="0" eaLnBrk="0" fontAlgn="base" hangingPunct="0">
              <a:spcBef>
                <a:spcPct val="20000"/>
              </a:spcBef>
              <a:spcAft>
                <a:spcPct val="0"/>
              </a:spcAft>
              <a:buChar char="•"/>
              <a:defRPr sz="2400">
                <a:solidFill>
                  <a:srgbClr val="006699"/>
                </a:solidFill>
                <a:latin typeface="+mn-lt"/>
              </a:defRPr>
            </a:lvl3pPr>
            <a:lvl4pPr marL="1600200" indent="-228600" algn="l" rtl="0" eaLnBrk="0" fontAlgn="base" hangingPunct="0">
              <a:spcBef>
                <a:spcPct val="20000"/>
              </a:spcBef>
              <a:spcAft>
                <a:spcPct val="0"/>
              </a:spcAft>
              <a:buChar char="–"/>
              <a:defRPr sz="2000">
                <a:solidFill>
                  <a:srgbClr val="006699"/>
                </a:solidFill>
                <a:latin typeface="+mn-lt"/>
              </a:defRPr>
            </a:lvl4pPr>
            <a:lvl5pPr marL="2057400" indent="-228600" algn="l" rtl="0" eaLnBrk="0" fontAlgn="base" hangingPunct="0">
              <a:spcBef>
                <a:spcPct val="20000"/>
              </a:spcBef>
              <a:spcAft>
                <a:spcPct val="0"/>
              </a:spcAft>
              <a:buChar char="»"/>
              <a:defRPr sz="2000">
                <a:solidFill>
                  <a:srgbClr val="006699"/>
                </a:solidFill>
                <a:latin typeface="+mn-lt"/>
              </a:defRPr>
            </a:lvl5pPr>
            <a:lvl6pPr marL="2514600" indent="-228600" algn="l" rtl="0" eaLnBrk="0" fontAlgn="base" hangingPunct="0">
              <a:spcBef>
                <a:spcPct val="20000"/>
              </a:spcBef>
              <a:spcAft>
                <a:spcPct val="0"/>
              </a:spcAft>
              <a:buChar char="»"/>
              <a:defRPr sz="2000">
                <a:solidFill>
                  <a:srgbClr val="006699"/>
                </a:solidFill>
                <a:latin typeface="+mn-lt"/>
              </a:defRPr>
            </a:lvl6pPr>
            <a:lvl7pPr marL="2971800" indent="-228600" algn="l" rtl="0" eaLnBrk="0" fontAlgn="base" hangingPunct="0">
              <a:spcBef>
                <a:spcPct val="20000"/>
              </a:spcBef>
              <a:spcAft>
                <a:spcPct val="0"/>
              </a:spcAft>
              <a:buChar char="»"/>
              <a:defRPr sz="2000">
                <a:solidFill>
                  <a:srgbClr val="006699"/>
                </a:solidFill>
                <a:latin typeface="+mn-lt"/>
              </a:defRPr>
            </a:lvl7pPr>
            <a:lvl8pPr marL="3429000" indent="-228600" algn="l" rtl="0" eaLnBrk="0" fontAlgn="base" hangingPunct="0">
              <a:spcBef>
                <a:spcPct val="20000"/>
              </a:spcBef>
              <a:spcAft>
                <a:spcPct val="0"/>
              </a:spcAft>
              <a:buChar char="»"/>
              <a:defRPr sz="2000">
                <a:solidFill>
                  <a:srgbClr val="006699"/>
                </a:solidFill>
                <a:latin typeface="+mn-lt"/>
              </a:defRPr>
            </a:lvl8pPr>
            <a:lvl9pPr marL="3886200" indent="-228600" algn="l" rtl="0" eaLnBrk="0" fontAlgn="base" hangingPunct="0">
              <a:spcBef>
                <a:spcPct val="20000"/>
              </a:spcBef>
              <a:spcAft>
                <a:spcPct val="0"/>
              </a:spcAft>
              <a:buChar char="»"/>
              <a:defRPr sz="2000">
                <a:solidFill>
                  <a:srgbClr val="006699"/>
                </a:solidFill>
                <a:latin typeface="+mn-lt"/>
              </a:defRPr>
            </a:lvl9pPr>
          </a:lstStyle>
          <a:p>
            <a:pPr marL="0" indent="0">
              <a:buFontTx/>
              <a:buNone/>
              <a:defRPr/>
            </a:pPr>
            <a:r>
              <a:rPr lang="en-US" sz="2400" dirty="0">
                <a:effectLst/>
              </a:rPr>
              <a:t>Select a product or a </a:t>
            </a:r>
            <a:r>
              <a:rPr lang="en-US" sz="2400" dirty="0" smtClean="0">
                <a:effectLst/>
              </a:rPr>
              <a:t>project </a:t>
            </a:r>
            <a:r>
              <a:rPr lang="en-US" sz="2400" dirty="0">
                <a:effectLst/>
              </a:rPr>
              <a:t>that you face in daily base and you think it is ethically problematic. </a:t>
            </a:r>
            <a:r>
              <a:rPr lang="en-US" sz="2400" dirty="0" smtClean="0">
                <a:effectLst/>
              </a:rPr>
              <a:t>W</a:t>
            </a:r>
            <a:r>
              <a:rPr lang="en-US" sz="2400" dirty="0" smtClean="0">
                <a:effectLst/>
              </a:rPr>
              <a:t>ork with your team members (company) on </a:t>
            </a:r>
            <a:r>
              <a:rPr lang="en-US" sz="2400" dirty="0" smtClean="0">
                <a:effectLst/>
              </a:rPr>
              <a:t>modifying the project to enhance functionality and energy </a:t>
            </a:r>
            <a:r>
              <a:rPr lang="en-US" sz="2400" dirty="0" smtClean="0">
                <a:effectLst/>
              </a:rPr>
              <a:t>saving. Use </a:t>
            </a:r>
            <a:r>
              <a:rPr lang="en-US" sz="2400" dirty="0" smtClean="0">
                <a:effectLst/>
              </a:rPr>
              <a:t>systematic design process (</a:t>
            </a:r>
            <a:r>
              <a:rPr lang="en-US" sz="2400" dirty="0">
                <a:effectLst/>
              </a:rPr>
              <a:t>first level </a:t>
            </a:r>
            <a:r>
              <a:rPr lang="en-US" sz="2400" dirty="0" smtClean="0">
                <a:effectLst/>
              </a:rPr>
              <a:t>QFD</a:t>
            </a:r>
            <a:r>
              <a:rPr lang="en-US" sz="1800" dirty="0" smtClean="0">
                <a:effectLst/>
              </a:rPr>
              <a:t>)</a:t>
            </a:r>
            <a:r>
              <a:rPr lang="en-US" sz="2400" dirty="0" smtClean="0">
                <a:effectLst/>
              </a:rPr>
              <a:t> to come with a modified design</a:t>
            </a:r>
            <a:r>
              <a:rPr lang="en-US" sz="2400" dirty="0" smtClean="0">
                <a:effectLst/>
              </a:rPr>
              <a:t>.</a:t>
            </a:r>
          </a:p>
          <a:p>
            <a:pPr marL="0" indent="0">
              <a:buNone/>
              <a:defRPr/>
            </a:pPr>
            <a:r>
              <a:rPr lang="en-US" sz="2400" dirty="0" smtClean="0"/>
              <a:t>Criteria </a:t>
            </a:r>
            <a:r>
              <a:rPr lang="en-US" sz="2400" dirty="0"/>
              <a:t>of </a:t>
            </a:r>
            <a:r>
              <a:rPr lang="en-US" sz="2400" dirty="0" smtClean="0"/>
              <a:t>evaluation depends on proper way addressing:</a:t>
            </a:r>
            <a:endParaRPr lang="en-US" sz="2400" dirty="0"/>
          </a:p>
          <a:p>
            <a:pPr>
              <a:buFontTx/>
              <a:buChar char="-"/>
              <a:defRPr/>
            </a:pPr>
            <a:r>
              <a:rPr lang="en-US" sz="2400" dirty="0" smtClean="0">
                <a:effectLst/>
              </a:rPr>
              <a:t>Design process.</a:t>
            </a:r>
          </a:p>
          <a:p>
            <a:pPr>
              <a:buFontTx/>
              <a:buChar char="-"/>
              <a:defRPr/>
            </a:pPr>
            <a:r>
              <a:rPr lang="en-US" sz="2400" dirty="0" smtClean="0">
                <a:effectLst/>
              </a:rPr>
              <a:t>Ethical dilemma and issues.</a:t>
            </a:r>
          </a:p>
          <a:p>
            <a:pPr>
              <a:buFontTx/>
              <a:buChar char="-"/>
              <a:defRPr/>
            </a:pPr>
            <a:r>
              <a:rPr lang="en-US" sz="2400" dirty="0" smtClean="0">
                <a:effectLst/>
              </a:rPr>
              <a:t>Team collaboration.</a:t>
            </a:r>
            <a:endParaRPr lang="en-US" sz="2400" dirty="0" smtClean="0">
              <a:effectLst/>
            </a:endParaRPr>
          </a:p>
        </p:txBody>
      </p:sp>
      <p:sp>
        <p:nvSpPr>
          <p:cNvPr id="2" name="Slide Number Placeholder 1"/>
          <p:cNvSpPr>
            <a:spLocks noGrp="1"/>
          </p:cNvSpPr>
          <p:nvPr>
            <p:ph type="sldNum" sz="quarter" idx="3"/>
          </p:nvPr>
        </p:nvSpPr>
        <p:spPr/>
        <p:txBody>
          <a:bodyPr/>
          <a:lstStyle/>
          <a:p>
            <a:pPr>
              <a:defRPr/>
            </a:pPr>
            <a:fld id="{CD81D9BE-A588-4BBB-9EEC-5F593E5915B2}" type="slidenum">
              <a:rPr lang="en-GB" smtClean="0"/>
              <a:pPr>
                <a:defRPr/>
              </a:pPr>
              <a:t>12</a:t>
            </a:fld>
            <a:endParaRPr lang="en-GB"/>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 Project Structure</a:t>
            </a:r>
            <a:endParaRPr lang="en-US" dirty="0"/>
          </a:p>
        </p:txBody>
      </p:sp>
      <p:sp>
        <p:nvSpPr>
          <p:cNvPr id="3" name="Content Placeholder 2"/>
          <p:cNvSpPr>
            <a:spLocks noGrp="1"/>
          </p:cNvSpPr>
          <p:nvPr>
            <p:ph idx="1"/>
          </p:nvPr>
        </p:nvSpPr>
        <p:spPr>
          <a:xfrm>
            <a:off x="345281" y="1383631"/>
            <a:ext cx="8453437" cy="5029200"/>
          </a:xfrm>
        </p:spPr>
        <p:txBody>
          <a:bodyPr/>
          <a:lstStyle/>
          <a:p>
            <a:pPr lvl="0"/>
            <a:r>
              <a:rPr lang="en-US" sz="1600" b="1" dirty="0" smtClean="0">
                <a:solidFill>
                  <a:srgbClr val="FF0000"/>
                </a:solidFill>
                <a:latin typeface="Calibri" pitchFamily="34" charset="0"/>
                <a:cs typeface="Calibri" pitchFamily="34" charset="0"/>
              </a:rPr>
              <a:t>Design </a:t>
            </a:r>
            <a:r>
              <a:rPr lang="en-US" sz="1600" b="1" dirty="0">
                <a:solidFill>
                  <a:srgbClr val="FF0000"/>
                </a:solidFill>
                <a:latin typeface="Calibri" pitchFamily="34" charset="0"/>
                <a:cs typeface="Calibri" pitchFamily="34" charset="0"/>
              </a:rPr>
              <a:t>part: </a:t>
            </a:r>
            <a:r>
              <a:rPr lang="en-US" sz="1600" dirty="0">
                <a:solidFill>
                  <a:srgbClr val="000000"/>
                </a:solidFill>
                <a:latin typeface="Calibri" pitchFamily="34" charset="0"/>
                <a:cs typeface="Calibri" pitchFamily="34" charset="0"/>
              </a:rPr>
              <a:t>Apply the design process starting with stakeholders until you come up with minimum three concepts. One of the design concepts could be current method used in cleaning high rise building. The design part needs to include the following:</a:t>
            </a:r>
          </a:p>
          <a:p>
            <a:pPr marL="800100" lvl="1" indent="-342900">
              <a:buFont typeface="+mj-lt"/>
              <a:buAutoNum type="alphaLcParenR"/>
            </a:pPr>
            <a:r>
              <a:rPr lang="en-US" sz="1400" dirty="0">
                <a:latin typeface="Calibri" pitchFamily="34" charset="0"/>
                <a:cs typeface="Calibri" pitchFamily="34" charset="0"/>
              </a:rPr>
              <a:t>Requirements</a:t>
            </a:r>
          </a:p>
          <a:p>
            <a:pPr marL="800100" lvl="1" indent="-342900">
              <a:buFont typeface="+mj-lt"/>
              <a:buAutoNum type="alphaLcParenR"/>
            </a:pPr>
            <a:r>
              <a:rPr lang="en-US" sz="1400" dirty="0">
                <a:latin typeface="Calibri" pitchFamily="34" charset="0"/>
                <a:cs typeface="Calibri" pitchFamily="34" charset="0"/>
              </a:rPr>
              <a:t>Specifications (recommended to show function tree)</a:t>
            </a:r>
          </a:p>
          <a:p>
            <a:pPr marL="800100" lvl="1" indent="-342900">
              <a:buFont typeface="+mj-lt"/>
              <a:buAutoNum type="alphaLcParenR"/>
            </a:pPr>
            <a:r>
              <a:rPr lang="en-US" sz="1400" dirty="0">
                <a:latin typeface="Calibri" pitchFamily="34" charset="0"/>
                <a:cs typeface="Calibri" pitchFamily="34" charset="0"/>
              </a:rPr>
              <a:t>Conceptual Design (QFD and DM)</a:t>
            </a:r>
          </a:p>
          <a:p>
            <a:pPr marL="800100" lvl="1" indent="-342900">
              <a:buFont typeface="+mj-lt"/>
              <a:buAutoNum type="alphaLcParenR"/>
            </a:pPr>
            <a:r>
              <a:rPr lang="en-US" sz="1400" dirty="0">
                <a:latin typeface="Calibri" pitchFamily="34" charset="0"/>
                <a:cs typeface="Calibri" pitchFamily="34" charset="0"/>
              </a:rPr>
              <a:t>Embodiment Design</a:t>
            </a:r>
          </a:p>
          <a:p>
            <a:pPr marL="800100" lvl="1" indent="-342900">
              <a:buFont typeface="+mj-lt"/>
              <a:buAutoNum type="alphaLcParenR"/>
            </a:pPr>
            <a:r>
              <a:rPr lang="en-US" sz="1400" dirty="0">
                <a:latin typeface="Calibri" pitchFamily="34" charset="0"/>
                <a:cs typeface="Calibri" pitchFamily="34" charset="0"/>
              </a:rPr>
              <a:t>Detailed </a:t>
            </a:r>
            <a:r>
              <a:rPr lang="en-US" sz="1400" dirty="0" smtClean="0">
                <a:latin typeface="Calibri" pitchFamily="34" charset="0"/>
                <a:cs typeface="Calibri" pitchFamily="34" charset="0"/>
              </a:rPr>
              <a:t>Design (No need)</a:t>
            </a:r>
            <a:endParaRPr lang="en-US" sz="1400" dirty="0">
              <a:latin typeface="Calibri" pitchFamily="34" charset="0"/>
              <a:cs typeface="Calibri" pitchFamily="34" charset="0"/>
            </a:endParaRPr>
          </a:p>
          <a:p>
            <a:pPr marL="0" indent="0">
              <a:buNone/>
            </a:pPr>
            <a:endParaRPr lang="en-US" sz="1600" dirty="0">
              <a:latin typeface="Calibri" pitchFamily="34" charset="0"/>
              <a:cs typeface="Calibri" pitchFamily="34" charset="0"/>
            </a:endParaRPr>
          </a:p>
          <a:p>
            <a:pPr lvl="0"/>
            <a:r>
              <a:rPr lang="en-US" sz="1600" b="1" dirty="0">
                <a:solidFill>
                  <a:srgbClr val="FF0000"/>
                </a:solidFill>
                <a:latin typeface="Calibri" pitchFamily="34" charset="0"/>
                <a:cs typeface="Calibri" pitchFamily="34" charset="0"/>
              </a:rPr>
              <a:t>Ethic part: </a:t>
            </a:r>
            <a:r>
              <a:rPr lang="en-US" sz="1600" dirty="0">
                <a:solidFill>
                  <a:srgbClr val="000000"/>
                </a:solidFill>
                <a:latin typeface="Calibri" pitchFamily="34" charset="0"/>
                <a:cs typeface="Calibri" pitchFamily="34" charset="0"/>
              </a:rPr>
              <a:t>Evaluate the highest two conceptual design you have developed in the design part. Choose one of these design based on moral </a:t>
            </a:r>
            <a:r>
              <a:rPr lang="en-US" sz="1600" dirty="0" smtClean="0">
                <a:solidFill>
                  <a:srgbClr val="000000"/>
                </a:solidFill>
                <a:latin typeface="Calibri" pitchFamily="34" charset="0"/>
                <a:cs typeface="Calibri" pitchFamily="34" charset="0"/>
              </a:rPr>
              <a:t>basis by creating the following steps:</a:t>
            </a:r>
            <a:endParaRPr lang="en-US" sz="1600" dirty="0">
              <a:solidFill>
                <a:srgbClr val="000000"/>
              </a:solidFill>
              <a:latin typeface="Calibri" pitchFamily="34" charset="0"/>
              <a:cs typeface="Calibri" pitchFamily="34" charset="0"/>
            </a:endParaRPr>
          </a:p>
          <a:p>
            <a:pPr marL="800100" lvl="1" indent="-342900">
              <a:buFont typeface="+mj-lt"/>
              <a:buAutoNum type="alphaLcParenR"/>
            </a:pPr>
            <a:r>
              <a:rPr lang="en-US" sz="1400" dirty="0">
                <a:latin typeface="Calibri" pitchFamily="34" charset="0"/>
                <a:cs typeface="Calibri" pitchFamily="34" charset="0"/>
              </a:rPr>
              <a:t>Ethical Dilemma: select proper design based on moral basis</a:t>
            </a:r>
          </a:p>
          <a:p>
            <a:pPr marL="800100" lvl="1" indent="-342900">
              <a:buFont typeface="+mj-lt"/>
              <a:buAutoNum type="alphaLcParenR"/>
            </a:pPr>
            <a:r>
              <a:rPr lang="en-US" sz="1400" dirty="0">
                <a:latin typeface="Calibri" pitchFamily="34" charset="0"/>
                <a:cs typeface="Calibri" pitchFamily="34" charset="0"/>
              </a:rPr>
              <a:t>Relevant Facts: for the highest two conceptual design</a:t>
            </a:r>
          </a:p>
          <a:p>
            <a:pPr marL="800100" lvl="1" indent="-342900">
              <a:buFont typeface="+mj-lt"/>
              <a:buAutoNum type="alphaLcParenR"/>
            </a:pPr>
            <a:r>
              <a:rPr lang="en-US" sz="1400" dirty="0">
                <a:latin typeface="Calibri" pitchFamily="34" charset="0"/>
                <a:cs typeface="Calibri" pitchFamily="34" charset="0"/>
              </a:rPr>
              <a:t>Involved Parties/factors: list the parties</a:t>
            </a:r>
          </a:p>
          <a:p>
            <a:pPr marL="800100" lvl="1" indent="-342900">
              <a:buFont typeface="+mj-lt"/>
              <a:buAutoNum type="alphaLcParenR"/>
            </a:pPr>
            <a:r>
              <a:rPr lang="en-US" sz="1400" dirty="0">
                <a:latin typeface="Calibri" pitchFamily="34" charset="0"/>
                <a:cs typeface="Calibri" pitchFamily="34" charset="0"/>
              </a:rPr>
              <a:t>Relevant code of ethics: Use NSPE</a:t>
            </a:r>
          </a:p>
          <a:p>
            <a:pPr marL="800100" lvl="1" indent="-342900">
              <a:buFont typeface="+mj-lt"/>
              <a:buAutoNum type="alphaLcParenR"/>
            </a:pPr>
            <a:r>
              <a:rPr lang="en-US" sz="1400" dirty="0">
                <a:latin typeface="Calibri" pitchFamily="34" charset="0"/>
                <a:cs typeface="Calibri" pitchFamily="34" charset="0"/>
              </a:rPr>
              <a:t>Moral framework: Select two frameworks that </a:t>
            </a:r>
            <a:r>
              <a:rPr lang="en-US" sz="1400" dirty="0" smtClean="0">
                <a:latin typeface="Calibri" pitchFamily="34" charset="0"/>
                <a:cs typeface="Calibri" pitchFamily="34" charset="0"/>
              </a:rPr>
              <a:t>support </a:t>
            </a:r>
            <a:r>
              <a:rPr lang="en-US" sz="1400" dirty="0">
                <a:latin typeface="Calibri" pitchFamily="34" charset="0"/>
                <a:cs typeface="Calibri" pitchFamily="34" charset="0"/>
              </a:rPr>
              <a:t>your moral decision</a:t>
            </a:r>
            <a:r>
              <a:rPr lang="en-US" sz="1400" dirty="0" smtClean="0">
                <a:latin typeface="Calibri" pitchFamily="34" charset="0"/>
                <a:cs typeface="Calibri" pitchFamily="34" charset="0"/>
              </a:rPr>
              <a:t>.</a:t>
            </a:r>
            <a:endParaRPr lang="en-US" sz="1400" dirty="0">
              <a:latin typeface="Calibri" pitchFamily="34" charset="0"/>
              <a:cs typeface="Calibri" pitchFamily="34" charset="0"/>
            </a:endParaRPr>
          </a:p>
          <a:p>
            <a:pPr marL="400050"/>
            <a:r>
              <a:rPr lang="en-US" sz="1800" b="1" dirty="0" smtClean="0">
                <a:solidFill>
                  <a:srgbClr val="FF0000"/>
                </a:solidFill>
                <a:latin typeface="Calibri" pitchFamily="34" charset="0"/>
                <a:cs typeface="Calibri" pitchFamily="34" charset="0"/>
              </a:rPr>
              <a:t>Conclusion: </a:t>
            </a:r>
            <a:r>
              <a:rPr lang="en-US" sz="1800" dirty="0" smtClean="0">
                <a:solidFill>
                  <a:srgbClr val="000000"/>
                </a:solidFill>
                <a:latin typeface="Calibri" pitchFamily="34" charset="0"/>
                <a:cs typeface="Calibri" pitchFamily="34" charset="0"/>
              </a:rPr>
              <a:t>Indicate the Designer selection and the Ethic Engineer selection (indicate if they will agree on one design or not)</a:t>
            </a:r>
            <a:endParaRPr lang="en-US" sz="1800" dirty="0" smtClean="0">
              <a:latin typeface="Calibri" pitchFamily="34" charset="0"/>
              <a:cs typeface="Calibri" pitchFamily="34" charset="0"/>
            </a:endParaRPr>
          </a:p>
        </p:txBody>
      </p:sp>
      <p:sp>
        <p:nvSpPr>
          <p:cNvPr id="4" name="Slide Number Placeholder 3"/>
          <p:cNvSpPr>
            <a:spLocks noGrp="1"/>
          </p:cNvSpPr>
          <p:nvPr>
            <p:ph type="sldNum" sz="quarter" idx="3"/>
          </p:nvPr>
        </p:nvSpPr>
        <p:spPr/>
        <p:txBody>
          <a:bodyPr/>
          <a:lstStyle/>
          <a:p>
            <a:pPr>
              <a:defRPr/>
            </a:pPr>
            <a:fld id="{CD81D9BE-A588-4BBB-9EEC-5F593E5915B2}" type="slidenum">
              <a:rPr lang="en-GB" smtClean="0"/>
              <a:pPr>
                <a:defRPr/>
              </a:pPr>
              <a:t>13</a:t>
            </a:fld>
            <a:endParaRPr lang="en-GB"/>
          </a:p>
        </p:txBody>
      </p:sp>
    </p:spTree>
    <p:extLst>
      <p:ext uri="{BB962C8B-B14F-4D97-AF65-F5344CB8AC3E}">
        <p14:creationId xmlns:p14="http://schemas.microsoft.com/office/powerpoint/2010/main" val="3587453905"/>
      </p:ext>
    </p:extLst>
  </p:cSld>
  <p:clrMapOvr>
    <a:masterClrMapping/>
  </p:clrMapOvr>
  <p:transition>
    <p:wipe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469188" y="6248400"/>
            <a:ext cx="1674812" cy="442913"/>
          </a:xfrm>
          <a:prstGeom prst="rect">
            <a:avLst/>
          </a:prstGeom>
        </p:spPr>
        <p:txBody>
          <a:bodyPr/>
          <a:lstStyle/>
          <a:p>
            <a:pPr>
              <a:defRPr/>
            </a:pPr>
            <a:fld id="{CD81D9BE-A588-4BBB-9EEC-5F593E5915B2}" type="slidenum">
              <a:rPr lang="en-GB" smtClean="0"/>
              <a:pPr>
                <a:defRPr/>
              </a:pPr>
              <a:t>14</a:t>
            </a:fld>
            <a:endParaRPr lang="en-GB"/>
          </a:p>
        </p:txBody>
      </p:sp>
      <p:pic>
        <p:nvPicPr>
          <p:cNvPr id="6" name="Picture 2" descr="http://3.bp.blogspot.com/-JSndQVDVUA4/TzEqAQ2qRoI/AAAAAAAAAQ4/EfQXKg9BGg0/s1600/q&amp;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175" y="1943100"/>
            <a:ext cx="4247049" cy="2919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8072014"/>
      </p:ext>
    </p:extLst>
  </p:cSld>
  <p:clrMapOvr>
    <a:masterClrMapping/>
  </p:clrMapOvr>
  <p:transition>
    <p:wipe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Grp="1" noChangeArrowheads="1"/>
          </p:cNvSpPr>
          <p:nvPr>
            <p:ph type="title"/>
          </p:nvPr>
        </p:nvSpPr>
        <p:spPr/>
        <p:txBody>
          <a:bodyPr/>
          <a:lstStyle/>
          <a:p>
            <a:r>
              <a:rPr lang="en-US" smtClean="0"/>
              <a:t>Contents</a:t>
            </a:r>
          </a:p>
        </p:txBody>
      </p:sp>
      <p:sp>
        <p:nvSpPr>
          <p:cNvPr id="2052" name="Rectangle 5"/>
          <p:cNvSpPr>
            <a:spLocks noGrp="1" noChangeArrowheads="1"/>
          </p:cNvSpPr>
          <p:nvPr>
            <p:ph type="body" idx="1"/>
          </p:nvPr>
        </p:nvSpPr>
        <p:spPr/>
        <p:txBody>
          <a:bodyPr/>
          <a:lstStyle/>
          <a:p>
            <a:r>
              <a:rPr lang="en-US" dirty="0" smtClean="0"/>
              <a:t>Understand </a:t>
            </a:r>
            <a:r>
              <a:rPr lang="en-US" dirty="0" smtClean="0">
                <a:solidFill>
                  <a:srgbClr val="3366FF"/>
                </a:solidFill>
              </a:rPr>
              <a:t>Decision Matrix</a:t>
            </a:r>
          </a:p>
          <a:p>
            <a:r>
              <a:rPr lang="en-US" dirty="0" smtClean="0"/>
              <a:t>Identify </a:t>
            </a:r>
            <a:r>
              <a:rPr lang="en-US" dirty="0" smtClean="0">
                <a:solidFill>
                  <a:srgbClr val="3366FF"/>
                </a:solidFill>
              </a:rPr>
              <a:t>Conceptual Design</a:t>
            </a:r>
            <a:r>
              <a:rPr lang="en-US" dirty="0" smtClean="0"/>
              <a:t>.</a:t>
            </a:r>
          </a:p>
          <a:p>
            <a:r>
              <a:rPr lang="en-US" dirty="0" smtClean="0"/>
              <a:t>Identify </a:t>
            </a:r>
            <a:r>
              <a:rPr lang="en-US" dirty="0" smtClean="0">
                <a:solidFill>
                  <a:srgbClr val="3366FF"/>
                </a:solidFill>
              </a:rPr>
              <a:t>Design Criteria</a:t>
            </a:r>
            <a:r>
              <a:rPr lang="en-US" dirty="0" smtClean="0"/>
              <a:t>.</a:t>
            </a:r>
          </a:p>
          <a:p>
            <a:r>
              <a:rPr lang="en-US" dirty="0" smtClean="0"/>
              <a:t>Reminder on Representing each stage of the design process.</a:t>
            </a:r>
          </a:p>
        </p:txBody>
      </p:sp>
      <p:sp>
        <p:nvSpPr>
          <p:cNvPr id="4" name="Slide Number Placeholder 3"/>
          <p:cNvSpPr>
            <a:spLocks noGrp="1"/>
          </p:cNvSpPr>
          <p:nvPr>
            <p:ph type="sldNum" sz="quarter" idx="3"/>
          </p:nvPr>
        </p:nvSpPr>
        <p:spPr/>
        <p:txBody>
          <a:bodyPr/>
          <a:lstStyle/>
          <a:p>
            <a:pPr>
              <a:defRPr/>
            </a:pPr>
            <a:fld id="{CD81D9BE-A588-4BBB-9EEC-5F593E5915B2}" type="slidenum">
              <a:rPr lang="en-GB" smtClean="0"/>
              <a:pPr>
                <a:defRPr/>
              </a:pPr>
              <a:t>2</a:t>
            </a:fld>
            <a:endParaRPr lang="en-GB"/>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r>
              <a:rPr lang="en-GB" smtClean="0"/>
              <a:t>Decision Matrix</a:t>
            </a:r>
          </a:p>
        </p:txBody>
      </p:sp>
      <p:sp>
        <p:nvSpPr>
          <p:cNvPr id="3076" name="Rectangle 3"/>
          <p:cNvSpPr>
            <a:spLocks noGrp="1" noChangeArrowheads="1"/>
          </p:cNvSpPr>
          <p:nvPr>
            <p:ph type="body" idx="1"/>
          </p:nvPr>
        </p:nvSpPr>
        <p:spPr>
          <a:xfrm>
            <a:off x="685800" y="1728788"/>
            <a:ext cx="7808495" cy="4367212"/>
          </a:xfrm>
        </p:spPr>
        <p:txBody>
          <a:bodyPr/>
          <a:lstStyle/>
          <a:p>
            <a:pPr algn="just">
              <a:lnSpc>
                <a:spcPct val="90000"/>
              </a:lnSpc>
            </a:pPr>
            <a:r>
              <a:rPr lang="en-GB" dirty="0" smtClean="0"/>
              <a:t>If you have several conceptual ideas, then the decision matrix helps you to select the best one, based on multiple evaluation criteria </a:t>
            </a:r>
          </a:p>
          <a:p>
            <a:pPr algn="just">
              <a:lnSpc>
                <a:spcPct val="90000"/>
              </a:lnSpc>
            </a:pPr>
            <a:r>
              <a:rPr lang="en-GB" dirty="0" smtClean="0"/>
              <a:t>The conceptual ideas are rated against criteria the designer decides as relevant to the task.</a:t>
            </a:r>
          </a:p>
          <a:p>
            <a:pPr algn="just">
              <a:lnSpc>
                <a:spcPct val="90000"/>
              </a:lnSpc>
            </a:pPr>
            <a:r>
              <a:rPr lang="en-GB" dirty="0" smtClean="0"/>
              <a:t>Conceptual Ideas go on the rows</a:t>
            </a:r>
          </a:p>
          <a:p>
            <a:pPr algn="just">
              <a:lnSpc>
                <a:spcPct val="90000"/>
              </a:lnSpc>
            </a:pPr>
            <a:r>
              <a:rPr lang="en-GB" dirty="0" smtClean="0"/>
              <a:t>Design Criteria on the columns</a:t>
            </a:r>
          </a:p>
          <a:p>
            <a:pPr algn="just">
              <a:lnSpc>
                <a:spcPct val="90000"/>
              </a:lnSpc>
            </a:pPr>
            <a:endParaRPr lang="en-GB" dirty="0" smtClean="0"/>
          </a:p>
          <a:p>
            <a:pPr algn="just">
              <a:lnSpc>
                <a:spcPct val="90000"/>
              </a:lnSpc>
            </a:pPr>
            <a:endParaRPr lang="en-GB" sz="4000" dirty="0" smtClean="0"/>
          </a:p>
        </p:txBody>
      </p:sp>
      <p:sp>
        <p:nvSpPr>
          <p:cNvPr id="2" name="Slide Number Placeholder 1"/>
          <p:cNvSpPr>
            <a:spLocks noGrp="1"/>
          </p:cNvSpPr>
          <p:nvPr>
            <p:ph type="sldNum" sz="quarter" idx="3"/>
          </p:nvPr>
        </p:nvSpPr>
        <p:spPr/>
        <p:txBody>
          <a:bodyPr/>
          <a:lstStyle/>
          <a:p>
            <a:pPr>
              <a:defRPr/>
            </a:pPr>
            <a:fld id="{CD81D9BE-A588-4BBB-9EEC-5F593E5915B2}" type="slidenum">
              <a:rPr lang="en-GB" smtClean="0"/>
              <a:pPr>
                <a:defRPr/>
              </a:pPr>
              <a:t>3</a:t>
            </a:fld>
            <a:endParaRPr lang="en-GB"/>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GB" smtClean="0"/>
              <a:t>Decision Matrix</a:t>
            </a:r>
          </a:p>
        </p:txBody>
      </p:sp>
      <p:sp>
        <p:nvSpPr>
          <p:cNvPr id="4100" name="Rectangle 3"/>
          <p:cNvSpPr>
            <a:spLocks noGrp="1" noChangeArrowheads="1"/>
          </p:cNvSpPr>
          <p:nvPr>
            <p:ph type="body" idx="1"/>
          </p:nvPr>
        </p:nvSpPr>
        <p:spPr>
          <a:xfrm>
            <a:off x="685800" y="1728788"/>
            <a:ext cx="8001000" cy="4367212"/>
          </a:xfrm>
        </p:spPr>
        <p:txBody>
          <a:bodyPr/>
          <a:lstStyle/>
          <a:p>
            <a:pPr algn="just">
              <a:lnSpc>
                <a:spcPct val="90000"/>
              </a:lnSpc>
            </a:pPr>
            <a:r>
              <a:rPr lang="en-GB" sz="2800" dirty="0" smtClean="0"/>
              <a:t>The designer decides on importance ratings for each design criteria.</a:t>
            </a:r>
          </a:p>
          <a:p>
            <a:pPr algn="just">
              <a:lnSpc>
                <a:spcPct val="90000"/>
              </a:lnSpc>
            </a:pPr>
            <a:r>
              <a:rPr lang="en-GB" sz="2800" dirty="0" smtClean="0"/>
              <a:t>E.g. 3 </a:t>
            </a:r>
            <a:r>
              <a:rPr lang="en-GB" sz="2800" dirty="0" err="1" smtClean="0"/>
              <a:t>Criterias</a:t>
            </a:r>
            <a:r>
              <a:rPr lang="en-GB" sz="2800" dirty="0" smtClean="0"/>
              <a:t>: Long, Fast, Strong</a:t>
            </a:r>
          </a:p>
          <a:p>
            <a:pPr algn="just">
              <a:lnSpc>
                <a:spcPct val="90000"/>
              </a:lnSpc>
            </a:pPr>
            <a:r>
              <a:rPr lang="en-GB" sz="2800" dirty="0" smtClean="0"/>
              <a:t>Long – 35%</a:t>
            </a:r>
          </a:p>
          <a:p>
            <a:pPr algn="just">
              <a:lnSpc>
                <a:spcPct val="90000"/>
              </a:lnSpc>
            </a:pPr>
            <a:r>
              <a:rPr lang="en-GB" sz="2800" dirty="0" smtClean="0"/>
              <a:t>Fast is very important so 50%</a:t>
            </a:r>
          </a:p>
          <a:p>
            <a:pPr algn="just">
              <a:lnSpc>
                <a:spcPct val="90000"/>
              </a:lnSpc>
            </a:pPr>
            <a:r>
              <a:rPr lang="en-GB" sz="2800" dirty="0" smtClean="0"/>
              <a:t>Strong is the least important so 15%</a:t>
            </a:r>
          </a:p>
          <a:p>
            <a:pPr algn="just">
              <a:lnSpc>
                <a:spcPct val="90000"/>
              </a:lnSpc>
            </a:pPr>
            <a:r>
              <a:rPr lang="en-GB" sz="2800" dirty="0" smtClean="0"/>
              <a:t>All criteria weightings must add up to 100%</a:t>
            </a:r>
          </a:p>
          <a:p>
            <a:pPr algn="just">
              <a:lnSpc>
                <a:spcPct val="90000"/>
              </a:lnSpc>
            </a:pPr>
            <a:r>
              <a:rPr lang="en-GB" sz="2800" dirty="0" smtClean="0"/>
              <a:t>This is just an example! You have to come up with your own criteria.</a:t>
            </a:r>
          </a:p>
          <a:p>
            <a:pPr algn="just">
              <a:lnSpc>
                <a:spcPct val="90000"/>
              </a:lnSpc>
              <a:buFontTx/>
              <a:buNone/>
            </a:pPr>
            <a:endParaRPr lang="en-GB" sz="2800" dirty="0" smtClean="0"/>
          </a:p>
          <a:p>
            <a:pPr algn="just">
              <a:lnSpc>
                <a:spcPct val="90000"/>
              </a:lnSpc>
              <a:buFontTx/>
              <a:buNone/>
            </a:pPr>
            <a:endParaRPr lang="en-GB" sz="2800" dirty="0" smtClean="0"/>
          </a:p>
          <a:p>
            <a:pPr algn="just">
              <a:lnSpc>
                <a:spcPct val="90000"/>
              </a:lnSpc>
            </a:pPr>
            <a:endParaRPr lang="en-GB" sz="3600" dirty="0" smtClean="0"/>
          </a:p>
        </p:txBody>
      </p:sp>
      <p:sp>
        <p:nvSpPr>
          <p:cNvPr id="2" name="Slide Number Placeholder 1"/>
          <p:cNvSpPr>
            <a:spLocks noGrp="1"/>
          </p:cNvSpPr>
          <p:nvPr>
            <p:ph type="sldNum" sz="quarter" idx="3"/>
          </p:nvPr>
        </p:nvSpPr>
        <p:spPr/>
        <p:txBody>
          <a:bodyPr/>
          <a:lstStyle/>
          <a:p>
            <a:pPr>
              <a:defRPr/>
            </a:pPr>
            <a:fld id="{CD81D9BE-A588-4BBB-9EEC-5F593E5915B2}" type="slidenum">
              <a:rPr lang="en-GB" smtClean="0"/>
              <a:pPr>
                <a:defRPr/>
              </a:pPr>
              <a:t>4</a:t>
            </a:fld>
            <a:endParaRPr lang="en-GB"/>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762000" y="0"/>
            <a:ext cx="7772400" cy="1143000"/>
          </a:xfrm>
        </p:spPr>
        <p:txBody>
          <a:bodyPr/>
          <a:lstStyle/>
          <a:p>
            <a:r>
              <a:rPr lang="en-GB" smtClean="0"/>
              <a:t>Decision Matrix - Example</a:t>
            </a:r>
          </a:p>
        </p:txBody>
      </p:sp>
      <p:sp>
        <p:nvSpPr>
          <p:cNvPr id="5124" name="Rectangle 3"/>
          <p:cNvSpPr>
            <a:spLocks noGrp="1" noChangeArrowheads="1"/>
          </p:cNvSpPr>
          <p:nvPr>
            <p:ph type="body" idx="1"/>
          </p:nvPr>
        </p:nvSpPr>
        <p:spPr>
          <a:xfrm>
            <a:off x="762000" y="1627188"/>
            <a:ext cx="7772400" cy="4849812"/>
          </a:xfrm>
        </p:spPr>
        <p:txBody>
          <a:bodyPr/>
          <a:lstStyle/>
          <a:p>
            <a:pPr algn="just">
              <a:lnSpc>
                <a:spcPct val="80000"/>
              </a:lnSpc>
            </a:pPr>
            <a:r>
              <a:rPr lang="en-GB" sz="2000" smtClean="0"/>
              <a:t>This example studies several concepts for a garden leaf remover – to remove leaves that have fallen from trees in a garden.  Here are the design criteria… The designer decides on this.</a:t>
            </a:r>
          </a:p>
          <a:p>
            <a:pPr algn="just">
              <a:lnSpc>
                <a:spcPct val="80000"/>
              </a:lnSpc>
            </a:pPr>
            <a:endParaRPr lang="en-GB" sz="2000" smtClean="0"/>
          </a:p>
          <a:p>
            <a:pPr algn="just">
              <a:lnSpc>
                <a:spcPct val="80000"/>
              </a:lnSpc>
            </a:pPr>
            <a:r>
              <a:rPr lang="en-GB" sz="2000" smtClean="0"/>
              <a:t>Use of standard parts 			8%</a:t>
            </a:r>
          </a:p>
          <a:p>
            <a:pPr algn="just">
              <a:lnSpc>
                <a:spcPct val="80000"/>
              </a:lnSpc>
            </a:pPr>
            <a:r>
              <a:rPr lang="en-GB" sz="2000" smtClean="0"/>
              <a:t>Safety				12%</a:t>
            </a:r>
          </a:p>
          <a:p>
            <a:pPr algn="just">
              <a:lnSpc>
                <a:spcPct val="80000"/>
              </a:lnSpc>
            </a:pPr>
            <a:r>
              <a:rPr lang="en-GB" sz="2000" smtClean="0"/>
              <a:t>Simplicity and maintenance		10%</a:t>
            </a:r>
          </a:p>
          <a:p>
            <a:pPr algn="just">
              <a:lnSpc>
                <a:spcPct val="80000"/>
              </a:lnSpc>
            </a:pPr>
            <a:r>
              <a:rPr lang="en-GB" sz="2000" smtClean="0"/>
              <a:t>Durability				10%</a:t>
            </a:r>
          </a:p>
          <a:p>
            <a:pPr algn="just">
              <a:lnSpc>
                <a:spcPct val="80000"/>
              </a:lnSpc>
            </a:pPr>
            <a:r>
              <a:rPr lang="en-GB" sz="2000" smtClean="0"/>
              <a:t>Public Acceptance			18%</a:t>
            </a:r>
          </a:p>
          <a:p>
            <a:pPr algn="just">
              <a:lnSpc>
                <a:spcPct val="80000"/>
              </a:lnSpc>
            </a:pPr>
            <a:r>
              <a:rPr lang="en-GB" sz="2000" smtClean="0"/>
              <a:t>Reliability				20%</a:t>
            </a:r>
          </a:p>
          <a:p>
            <a:pPr algn="just">
              <a:lnSpc>
                <a:spcPct val="80000"/>
              </a:lnSpc>
            </a:pPr>
            <a:r>
              <a:rPr lang="en-GB" sz="2000" smtClean="0"/>
              <a:t>Performance				15%</a:t>
            </a:r>
          </a:p>
          <a:p>
            <a:pPr algn="just">
              <a:lnSpc>
                <a:spcPct val="80000"/>
              </a:lnSpc>
            </a:pPr>
            <a:r>
              <a:rPr lang="en-GB" sz="2000" smtClean="0"/>
              <a:t>Cost to develop			3%</a:t>
            </a:r>
          </a:p>
          <a:p>
            <a:pPr algn="just">
              <a:lnSpc>
                <a:spcPct val="80000"/>
              </a:lnSpc>
            </a:pPr>
            <a:r>
              <a:rPr lang="en-GB" sz="2000" smtClean="0"/>
              <a:t>Cost to buyer				4%</a:t>
            </a:r>
            <a:endParaRPr lang="en-GB" sz="2800" smtClean="0"/>
          </a:p>
        </p:txBody>
      </p:sp>
      <p:sp>
        <p:nvSpPr>
          <p:cNvPr id="2" name="Slide Number Placeholder 1"/>
          <p:cNvSpPr>
            <a:spLocks noGrp="1"/>
          </p:cNvSpPr>
          <p:nvPr>
            <p:ph type="sldNum" sz="quarter" idx="3"/>
          </p:nvPr>
        </p:nvSpPr>
        <p:spPr/>
        <p:txBody>
          <a:bodyPr/>
          <a:lstStyle/>
          <a:p>
            <a:pPr>
              <a:defRPr/>
            </a:pPr>
            <a:fld id="{CD81D9BE-A588-4BBB-9EEC-5F593E5915B2}" type="slidenum">
              <a:rPr lang="en-GB" smtClean="0"/>
              <a:pPr>
                <a:defRPr/>
              </a:pPr>
              <a:t>5</a:t>
            </a:fld>
            <a:endParaRPr lang="en-GB"/>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GB" sz="3200" smtClean="0"/>
              <a:t>Concepts for the Leaf Remover</a:t>
            </a:r>
          </a:p>
        </p:txBody>
      </p:sp>
      <p:sp>
        <p:nvSpPr>
          <p:cNvPr id="6148" name="Rectangle 9"/>
          <p:cNvSpPr>
            <a:spLocks noGrp="1" noChangeArrowheads="1"/>
          </p:cNvSpPr>
          <p:nvPr>
            <p:ph type="body" idx="1"/>
          </p:nvPr>
        </p:nvSpPr>
        <p:spPr>
          <a:xfrm>
            <a:off x="595313" y="1431925"/>
            <a:ext cx="3690937" cy="5211763"/>
          </a:xfrm>
        </p:spPr>
        <p:txBody>
          <a:bodyPr/>
          <a:lstStyle/>
          <a:p>
            <a:pPr>
              <a:lnSpc>
                <a:spcPct val="80000"/>
              </a:lnSpc>
            </a:pPr>
            <a:r>
              <a:rPr lang="en-US" sz="2200" smtClean="0"/>
              <a:t>So the designer comes up with six conceptual ideas.  Which one is better?</a:t>
            </a:r>
          </a:p>
          <a:p>
            <a:pPr>
              <a:lnSpc>
                <a:spcPct val="80000"/>
              </a:lnSpc>
            </a:pPr>
            <a:r>
              <a:rPr lang="en-US" sz="2200" smtClean="0"/>
              <a:t>This is where the decision matrix is used.</a:t>
            </a:r>
          </a:p>
          <a:p>
            <a:pPr>
              <a:lnSpc>
                <a:spcPct val="80000"/>
              </a:lnSpc>
            </a:pPr>
            <a:r>
              <a:rPr lang="en-US" sz="2200" smtClean="0"/>
              <a:t>For each concept, the designer tries to see how well it achieves each design criteria on a rating from 1 to 10. </a:t>
            </a:r>
          </a:p>
          <a:p>
            <a:pPr>
              <a:lnSpc>
                <a:spcPct val="80000"/>
              </a:lnSpc>
            </a:pPr>
            <a:r>
              <a:rPr lang="en-US" sz="2200" smtClean="0"/>
              <a:t>So for example the leaf bailer can be 5 out of 10 safe whereas the vacuum collector can be 10 out of 10 safe and for a portable incinerator 4 out of 10 and so on.</a:t>
            </a:r>
          </a:p>
        </p:txBody>
      </p:sp>
      <p:graphicFrame>
        <p:nvGraphicFramePr>
          <p:cNvPr id="6149" name="Object 6"/>
          <p:cNvGraphicFramePr>
            <a:graphicFrameLocks noChangeAspect="1"/>
          </p:cNvGraphicFramePr>
          <p:nvPr/>
        </p:nvGraphicFramePr>
        <p:xfrm>
          <a:off x="4806950" y="1431925"/>
          <a:ext cx="3448050" cy="5027613"/>
        </p:xfrm>
        <a:graphic>
          <a:graphicData uri="http://schemas.openxmlformats.org/presentationml/2006/ole">
            <mc:AlternateContent xmlns:mc="http://schemas.openxmlformats.org/markup-compatibility/2006">
              <mc:Choice xmlns:v="urn:schemas-microsoft-com:vml" Requires="v">
                <p:oleObj spid="_x0000_s6161" r:id="rId3" imgW="3356098" imgH="5053659" progId="PaintShopPro">
                  <p:embed/>
                </p:oleObj>
              </mc:Choice>
              <mc:Fallback>
                <p:oleObj r:id="rId3" imgW="3356098" imgH="5053659" progId="PaintShopPro">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6950" y="1431925"/>
                        <a:ext cx="3448050" cy="502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Slide Number Placeholder 1"/>
          <p:cNvSpPr>
            <a:spLocks noGrp="1"/>
          </p:cNvSpPr>
          <p:nvPr>
            <p:ph type="sldNum" sz="quarter" idx="3"/>
          </p:nvPr>
        </p:nvSpPr>
        <p:spPr/>
        <p:txBody>
          <a:bodyPr/>
          <a:lstStyle/>
          <a:p>
            <a:pPr>
              <a:defRPr/>
            </a:pPr>
            <a:fld id="{CD81D9BE-A588-4BBB-9EEC-5F593E5915B2}" type="slidenum">
              <a:rPr lang="en-GB" smtClean="0"/>
              <a:pPr>
                <a:defRPr/>
              </a:pPr>
              <a:t>6</a:t>
            </a:fld>
            <a:endParaRPr lang="en-GB"/>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307975" y="204788"/>
            <a:ext cx="8453438" cy="625475"/>
          </a:xfrm>
        </p:spPr>
        <p:txBody>
          <a:bodyPr/>
          <a:lstStyle/>
          <a:p>
            <a:r>
              <a:rPr lang="en-GB" sz="3200" smtClean="0"/>
              <a:t>Decision Matrix</a:t>
            </a:r>
          </a:p>
        </p:txBody>
      </p:sp>
      <p:sp>
        <p:nvSpPr>
          <p:cNvPr id="395269" name="AutoShape 5"/>
          <p:cNvSpPr>
            <a:spLocks/>
          </p:cNvSpPr>
          <p:nvPr/>
        </p:nvSpPr>
        <p:spPr bwMode="auto">
          <a:xfrm>
            <a:off x="839788" y="552450"/>
            <a:ext cx="1552575" cy="555625"/>
          </a:xfrm>
          <a:prstGeom prst="borderCallout2">
            <a:avLst>
              <a:gd name="adj1" fmla="val 20569"/>
              <a:gd name="adj2" fmla="val -4907"/>
              <a:gd name="adj3" fmla="val 20569"/>
              <a:gd name="adj4" fmla="val -8384"/>
              <a:gd name="adj5" fmla="val 458856"/>
              <a:gd name="adj6" fmla="val -13806"/>
            </a:avLst>
          </a:prstGeom>
          <a:solidFill>
            <a:schemeClr val="accent1"/>
          </a:solidFill>
          <a:ln w="12700">
            <a:solidFill>
              <a:schemeClr val="tx1"/>
            </a:solidFill>
            <a:miter lim="800000"/>
            <a:headEnd type="none" w="sm" len="sm"/>
            <a:tailEnd type="none" w="sm" len="sm"/>
          </a:ln>
        </p:spPr>
        <p:txBody>
          <a:bodyPr/>
          <a:lstStyle/>
          <a:p>
            <a:pPr algn="ctr"/>
            <a:r>
              <a:rPr lang="en-US" sz="1600" b="1">
                <a:effectLst/>
                <a:latin typeface="Arial Narrow" pitchFamily="34" charset="0"/>
              </a:rPr>
              <a:t>Conceptual Design ideas</a:t>
            </a:r>
          </a:p>
        </p:txBody>
      </p:sp>
      <p:sp>
        <p:nvSpPr>
          <p:cNvPr id="395270" name="AutoShape 6"/>
          <p:cNvSpPr>
            <a:spLocks/>
          </p:cNvSpPr>
          <p:nvPr/>
        </p:nvSpPr>
        <p:spPr bwMode="auto">
          <a:xfrm>
            <a:off x="3062288" y="830263"/>
            <a:ext cx="1477962" cy="385762"/>
          </a:xfrm>
          <a:prstGeom prst="borderCallout2">
            <a:avLst>
              <a:gd name="adj1" fmla="val 29630"/>
              <a:gd name="adj2" fmla="val 105157"/>
              <a:gd name="adj3" fmla="val 29630"/>
              <a:gd name="adj4" fmla="val 114500"/>
              <a:gd name="adj5" fmla="val 256380"/>
              <a:gd name="adj6" fmla="val 150699"/>
            </a:avLst>
          </a:prstGeom>
          <a:solidFill>
            <a:schemeClr val="accent1"/>
          </a:solidFill>
          <a:ln w="12700">
            <a:solidFill>
              <a:schemeClr val="tx1"/>
            </a:solidFill>
            <a:miter lim="800000"/>
            <a:headEnd type="none" w="sm" len="sm"/>
            <a:tailEnd type="none" w="sm" len="sm"/>
          </a:ln>
        </p:spPr>
        <p:txBody>
          <a:bodyPr/>
          <a:lstStyle/>
          <a:p>
            <a:pPr algn="ctr"/>
            <a:r>
              <a:rPr lang="en-US" sz="1600" b="1">
                <a:effectLst/>
                <a:latin typeface="Arial Narrow" pitchFamily="34" charset="0"/>
                <a:cs typeface="Tahoma" pitchFamily="34" charset="0"/>
              </a:rPr>
              <a:t>Design Criteria</a:t>
            </a:r>
          </a:p>
        </p:txBody>
      </p:sp>
      <p:sp>
        <p:nvSpPr>
          <p:cNvPr id="395271" name="AutoShape 7"/>
          <p:cNvSpPr>
            <a:spLocks/>
          </p:cNvSpPr>
          <p:nvPr/>
        </p:nvSpPr>
        <p:spPr bwMode="auto">
          <a:xfrm>
            <a:off x="4676775" y="5794375"/>
            <a:ext cx="2332038" cy="774700"/>
          </a:xfrm>
          <a:prstGeom prst="borderCallout2">
            <a:avLst>
              <a:gd name="adj1" fmla="val 14755"/>
              <a:gd name="adj2" fmla="val -3269"/>
              <a:gd name="adj3" fmla="val 14755"/>
              <a:gd name="adj4" fmla="val -9597"/>
              <a:gd name="adj5" fmla="val -82991"/>
              <a:gd name="adj6" fmla="val -59426"/>
            </a:avLst>
          </a:prstGeom>
          <a:solidFill>
            <a:schemeClr val="accent1"/>
          </a:solidFill>
          <a:ln w="12700">
            <a:solidFill>
              <a:schemeClr val="tx1"/>
            </a:solidFill>
            <a:miter lim="800000"/>
            <a:headEnd type="none" w="sm" len="sm"/>
            <a:tailEnd type="none" w="sm" len="sm"/>
          </a:ln>
          <a:effectLst/>
        </p:spPr>
        <p:txBody>
          <a:bodyPr/>
          <a:lstStyle/>
          <a:p>
            <a:pPr algn="ctr">
              <a:defRPr/>
            </a:pPr>
            <a:r>
              <a:rPr lang="en-US" sz="1600" b="1">
                <a:effectLst/>
                <a:latin typeface="Arial Narrow" pitchFamily="34" charset="0"/>
              </a:rPr>
              <a:t>Rating for each concept against the design criteria (R.F)</a:t>
            </a:r>
            <a:r>
              <a:rPr lang="en-US" sz="1600">
                <a:effectLst>
                  <a:outerShdw blurRad="38100" dist="38100" dir="2700000" algn="tl">
                    <a:srgbClr val="000000"/>
                  </a:outerShdw>
                </a:effectLst>
              </a:rPr>
              <a:t> </a:t>
            </a:r>
          </a:p>
        </p:txBody>
      </p:sp>
      <p:sp>
        <p:nvSpPr>
          <p:cNvPr id="395272" name="AutoShape 8"/>
          <p:cNvSpPr>
            <a:spLocks/>
          </p:cNvSpPr>
          <p:nvPr/>
        </p:nvSpPr>
        <p:spPr bwMode="auto">
          <a:xfrm>
            <a:off x="7172325" y="5614988"/>
            <a:ext cx="1971675" cy="631825"/>
          </a:xfrm>
          <a:prstGeom prst="borderCallout2">
            <a:avLst>
              <a:gd name="adj1" fmla="val 18093"/>
              <a:gd name="adj2" fmla="val -3866"/>
              <a:gd name="adj3" fmla="val 18093"/>
              <a:gd name="adj4" fmla="val -88889"/>
              <a:gd name="adj5" fmla="val -49245"/>
              <a:gd name="adj6" fmla="val -177375"/>
            </a:avLst>
          </a:prstGeom>
          <a:solidFill>
            <a:schemeClr val="accent1"/>
          </a:solidFill>
          <a:ln w="12700">
            <a:solidFill>
              <a:schemeClr val="tx1"/>
            </a:solidFill>
            <a:miter lim="800000"/>
            <a:headEnd type="none" w="sm" len="sm"/>
            <a:tailEnd type="none" w="sm" len="sm"/>
          </a:ln>
        </p:spPr>
        <p:txBody>
          <a:bodyPr/>
          <a:lstStyle/>
          <a:p>
            <a:pPr algn="ctr"/>
            <a:r>
              <a:rPr lang="en-US" sz="1600" b="1">
                <a:effectLst/>
                <a:latin typeface="Arial Narrow" pitchFamily="34" charset="0"/>
              </a:rPr>
              <a:t>R.F. x  W.F. </a:t>
            </a:r>
          </a:p>
          <a:p>
            <a:pPr algn="ctr"/>
            <a:r>
              <a:rPr lang="en-US" sz="1600" b="1">
                <a:effectLst/>
                <a:latin typeface="Arial Narrow" pitchFamily="34" charset="0"/>
              </a:rPr>
              <a:t>e.g. 4 x 0.12 = 0.48</a:t>
            </a:r>
          </a:p>
        </p:txBody>
      </p:sp>
      <p:sp>
        <p:nvSpPr>
          <p:cNvPr id="395274" name="AutoShape 10"/>
          <p:cNvSpPr>
            <a:spLocks/>
          </p:cNvSpPr>
          <p:nvPr/>
        </p:nvSpPr>
        <p:spPr bwMode="auto">
          <a:xfrm>
            <a:off x="6702425" y="204788"/>
            <a:ext cx="1739900" cy="1011237"/>
          </a:xfrm>
          <a:prstGeom prst="borderCallout1">
            <a:avLst>
              <a:gd name="adj1" fmla="val 11301"/>
              <a:gd name="adj2" fmla="val 104380"/>
              <a:gd name="adj3" fmla="val 288542"/>
              <a:gd name="adj4" fmla="val 104380"/>
            </a:avLst>
          </a:prstGeom>
          <a:solidFill>
            <a:schemeClr val="accent1"/>
          </a:solidFill>
          <a:ln w="12700">
            <a:solidFill>
              <a:schemeClr val="tx1"/>
            </a:solidFill>
            <a:miter lim="800000"/>
            <a:headEnd type="none" w="sm" len="sm"/>
            <a:tailEnd type="none" w="sm" len="sm"/>
          </a:ln>
        </p:spPr>
        <p:txBody>
          <a:bodyPr/>
          <a:lstStyle/>
          <a:p>
            <a:pPr algn="ctr"/>
            <a:r>
              <a:rPr lang="en-US" sz="1600" b="1">
                <a:effectLst/>
                <a:latin typeface="Arial Narrow" pitchFamily="34" charset="0"/>
              </a:rPr>
              <a:t>Sum of (R.F x W.F)</a:t>
            </a:r>
          </a:p>
          <a:p>
            <a:pPr algn="ctr"/>
            <a:r>
              <a:rPr lang="en-US" sz="1600" b="1">
                <a:effectLst/>
                <a:latin typeface="Arial Narrow" pitchFamily="34" charset="0"/>
              </a:rPr>
              <a:t> highest number is the best design concept</a:t>
            </a:r>
          </a:p>
          <a:p>
            <a:pPr algn="ctr"/>
            <a:endParaRPr lang="en-US" sz="1600">
              <a:effectLst/>
              <a:latin typeface="Arial Narrow" pitchFamily="34" charset="0"/>
            </a:endParaRPr>
          </a:p>
        </p:txBody>
      </p:sp>
      <p:graphicFrame>
        <p:nvGraphicFramePr>
          <p:cNvPr id="7177" name="Object 12"/>
          <p:cNvGraphicFramePr>
            <a:graphicFrameLocks noChangeAspect="1"/>
          </p:cNvGraphicFramePr>
          <p:nvPr/>
        </p:nvGraphicFramePr>
        <p:xfrm>
          <a:off x="552450" y="1600200"/>
          <a:ext cx="8039100" cy="4657725"/>
        </p:xfrm>
        <a:graphic>
          <a:graphicData uri="http://schemas.openxmlformats.org/presentationml/2006/ole">
            <mc:AlternateContent xmlns:mc="http://schemas.openxmlformats.org/markup-compatibility/2006">
              <mc:Choice xmlns:v="urn:schemas-microsoft-com:vml" Requires="v">
                <p:oleObj spid="_x0000_s7189" r:id="rId3" imgW="9525" imgH="9525" progId="CorelDraw.Graphic.8">
                  <p:embed/>
                </p:oleObj>
              </mc:Choice>
              <mc:Fallback>
                <p:oleObj r:id="rId3" imgW="9525" imgH="9525" progId="CorelDraw.Graphic.8">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2450" y="1600200"/>
                        <a:ext cx="8039100" cy="465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Slide Number Placeholder 1"/>
          <p:cNvSpPr>
            <a:spLocks noGrp="1"/>
          </p:cNvSpPr>
          <p:nvPr>
            <p:ph type="sldNum" sz="quarter" idx="3"/>
          </p:nvPr>
        </p:nvSpPr>
        <p:spPr/>
        <p:txBody>
          <a:bodyPr/>
          <a:lstStyle/>
          <a:p>
            <a:pPr>
              <a:defRPr/>
            </a:pPr>
            <a:fld id="{CD81D9BE-A588-4BBB-9EEC-5F593E5915B2}" type="slidenum">
              <a:rPr lang="en-GB" smtClean="0"/>
              <a:pPr>
                <a:defRPr/>
              </a:pPr>
              <a:t>7</a:t>
            </a:fld>
            <a:endParaRPr lang="en-GB"/>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5269"/>
                                        </p:tgtEl>
                                        <p:attrNameLst>
                                          <p:attrName>style.visibility</p:attrName>
                                        </p:attrNameLst>
                                      </p:cBhvr>
                                      <p:to>
                                        <p:strVal val="visible"/>
                                      </p:to>
                                    </p:set>
                                    <p:animEffect transition="in" filter="dissolve">
                                      <p:cBhvr>
                                        <p:cTn id="7" dur="500"/>
                                        <p:tgtEl>
                                          <p:spTgt spid="3952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95270"/>
                                        </p:tgtEl>
                                        <p:attrNameLst>
                                          <p:attrName>style.visibility</p:attrName>
                                        </p:attrNameLst>
                                      </p:cBhvr>
                                      <p:to>
                                        <p:strVal val="visible"/>
                                      </p:to>
                                    </p:set>
                                    <p:animEffect transition="in" filter="dissolve">
                                      <p:cBhvr>
                                        <p:cTn id="12" dur="500"/>
                                        <p:tgtEl>
                                          <p:spTgt spid="3952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95271"/>
                                        </p:tgtEl>
                                        <p:attrNameLst>
                                          <p:attrName>style.visibility</p:attrName>
                                        </p:attrNameLst>
                                      </p:cBhvr>
                                      <p:to>
                                        <p:strVal val="visible"/>
                                      </p:to>
                                    </p:set>
                                    <p:animEffect transition="in" filter="dissolve">
                                      <p:cBhvr>
                                        <p:cTn id="17" dur="500"/>
                                        <p:tgtEl>
                                          <p:spTgt spid="3952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95272"/>
                                        </p:tgtEl>
                                        <p:attrNameLst>
                                          <p:attrName>style.visibility</p:attrName>
                                        </p:attrNameLst>
                                      </p:cBhvr>
                                      <p:to>
                                        <p:strVal val="visible"/>
                                      </p:to>
                                    </p:set>
                                    <p:animEffect transition="in" filter="dissolve">
                                      <p:cBhvr>
                                        <p:cTn id="22" dur="500"/>
                                        <p:tgtEl>
                                          <p:spTgt spid="39527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95274"/>
                                        </p:tgtEl>
                                        <p:attrNameLst>
                                          <p:attrName>style.visibility</p:attrName>
                                        </p:attrNameLst>
                                      </p:cBhvr>
                                      <p:to>
                                        <p:strVal val="visible"/>
                                      </p:to>
                                    </p:set>
                                    <p:animEffect transition="in" filter="dissolve">
                                      <p:cBhvr>
                                        <p:cTn id="27" dur="500"/>
                                        <p:tgtEl>
                                          <p:spTgt spid="395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69" grpId="0" animBg="1"/>
      <p:bldP spid="395270" grpId="0" animBg="1"/>
      <p:bldP spid="395271" grpId="0" animBg="1"/>
      <p:bldP spid="395272" grpId="0" animBg="1"/>
      <p:bldP spid="39527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smtClean="0"/>
              <a:t>Decision Matrix</a:t>
            </a:r>
          </a:p>
        </p:txBody>
      </p:sp>
      <p:sp>
        <p:nvSpPr>
          <p:cNvPr id="8195" name="Rectangle 3"/>
          <p:cNvSpPr>
            <a:spLocks noGrp="1" noChangeArrowheads="1"/>
          </p:cNvSpPr>
          <p:nvPr>
            <p:ph type="body" idx="1"/>
          </p:nvPr>
        </p:nvSpPr>
        <p:spPr/>
        <p:txBody>
          <a:bodyPr/>
          <a:lstStyle/>
          <a:p>
            <a:r>
              <a:rPr lang="en-US" sz="2800" smtClean="0"/>
              <a:t>So the chemical decomposer is 8.18 and the vacuum collector is 8.14.  These are the two highest final ratings and as they are very close, either of these designs will do. </a:t>
            </a:r>
          </a:p>
          <a:p>
            <a:r>
              <a:rPr lang="en-US" sz="2800" smtClean="0"/>
              <a:t>Possibly seeing ways to integrate the two designs to get the best of both is also an idea. </a:t>
            </a:r>
          </a:p>
          <a:p>
            <a:r>
              <a:rPr lang="en-US" sz="2800" smtClean="0"/>
              <a:t>Remember there is no right or wrong, a lot of this is based on the designer’s decisions.</a:t>
            </a:r>
          </a:p>
        </p:txBody>
      </p:sp>
      <p:sp>
        <p:nvSpPr>
          <p:cNvPr id="2" name="Slide Number Placeholder 1"/>
          <p:cNvSpPr>
            <a:spLocks noGrp="1"/>
          </p:cNvSpPr>
          <p:nvPr>
            <p:ph type="sldNum" sz="quarter" idx="3"/>
          </p:nvPr>
        </p:nvSpPr>
        <p:spPr/>
        <p:txBody>
          <a:bodyPr/>
          <a:lstStyle/>
          <a:p>
            <a:pPr>
              <a:defRPr/>
            </a:pPr>
            <a:fld id="{CD81D9BE-A588-4BBB-9EEC-5F593E5915B2}" type="slidenum">
              <a:rPr lang="en-GB" smtClean="0"/>
              <a:pPr>
                <a:defRPr/>
              </a:pPr>
              <a:t>8</a:t>
            </a:fld>
            <a:endParaRPr lang="en-GB"/>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 Matrix</a:t>
            </a:r>
          </a:p>
        </p:txBody>
      </p:sp>
      <p:sp>
        <p:nvSpPr>
          <p:cNvPr id="3" name="Content Placeholder 2"/>
          <p:cNvSpPr>
            <a:spLocks noGrp="1"/>
          </p:cNvSpPr>
          <p:nvPr>
            <p:ph idx="1"/>
          </p:nvPr>
        </p:nvSpPr>
        <p:spPr/>
        <p:txBody>
          <a:bodyPr/>
          <a:lstStyle/>
          <a:p>
            <a:r>
              <a:rPr lang="en-US" dirty="0"/>
              <a:t>Design decisions should be based on analysis and logic, not personal opinion.</a:t>
            </a:r>
          </a:p>
          <a:p>
            <a:r>
              <a:rPr lang="en-US" dirty="0"/>
              <a:t>A decision matrix is a design tool that may be used multiple times throughout a design process</a:t>
            </a:r>
            <a:r>
              <a:rPr lang="en-US" dirty="0" smtClean="0"/>
              <a:t>.</a:t>
            </a:r>
            <a:endParaRPr lang="en-US" dirty="0"/>
          </a:p>
        </p:txBody>
      </p:sp>
      <p:sp>
        <p:nvSpPr>
          <p:cNvPr id="4" name="Slide Number Placeholder 3"/>
          <p:cNvSpPr>
            <a:spLocks noGrp="1"/>
          </p:cNvSpPr>
          <p:nvPr>
            <p:ph type="sldNum" sz="quarter" idx="3"/>
          </p:nvPr>
        </p:nvSpPr>
        <p:spPr/>
        <p:txBody>
          <a:bodyPr/>
          <a:lstStyle/>
          <a:p>
            <a:pPr>
              <a:defRPr/>
            </a:pPr>
            <a:fld id="{CD81D9BE-A588-4BBB-9EEC-5F593E5915B2}" type="slidenum">
              <a:rPr lang="en-GB" smtClean="0"/>
              <a:pPr>
                <a:defRPr/>
              </a:pPr>
              <a:t>9</a:t>
            </a:fld>
            <a:endParaRPr lang="en-GB"/>
          </a:p>
        </p:txBody>
      </p:sp>
    </p:spTree>
    <p:extLst>
      <p:ext uri="{BB962C8B-B14F-4D97-AF65-F5344CB8AC3E}">
        <p14:creationId xmlns:p14="http://schemas.microsoft.com/office/powerpoint/2010/main" val="110839639"/>
      </p:ext>
    </p:extLst>
  </p:cSld>
  <p:clrMapOvr>
    <a:masterClrMapping/>
  </p:clrMapOvr>
  <p:transition>
    <p:wipe dir="u"/>
  </p:transition>
</p:sld>
</file>

<file path=ppt/theme/theme1.xml><?xml version="1.0" encoding="utf-8"?>
<a:theme xmlns:a="http://schemas.openxmlformats.org/drawingml/2006/main" name="Default Design">
  <a:themeElements>
    <a:clrScheme name="">
      <a:dk1>
        <a:srgbClr val="CC0000"/>
      </a:dk1>
      <a:lt1>
        <a:srgbClr val="FFFFFF"/>
      </a:lt1>
      <a:dk2>
        <a:srgbClr val="CA0000"/>
      </a:dk2>
      <a:lt2>
        <a:srgbClr val="808080"/>
      </a:lt2>
      <a:accent1>
        <a:srgbClr val="00CC99"/>
      </a:accent1>
      <a:accent2>
        <a:srgbClr val="3333CC"/>
      </a:accent2>
      <a:accent3>
        <a:srgbClr val="FFFFFF"/>
      </a:accent3>
      <a:accent4>
        <a:srgbClr val="AE0000"/>
      </a:accent4>
      <a:accent5>
        <a:srgbClr val="AAE2CA"/>
      </a:accent5>
      <a:accent6>
        <a:srgbClr val="2D2DB9"/>
      </a:accent6>
      <a:hlink>
        <a:srgbClr val="CCCCFF"/>
      </a:hlink>
      <a:folHlink>
        <a:srgbClr val="B2B2B2"/>
      </a:folHlink>
    </a:clrScheme>
    <a:fontScheme name="Default Design">
      <a:majorFont>
        <a:latin typeface="Arial Black"/>
        <a:ea typeface=""/>
        <a:cs typeface=""/>
      </a:majorFont>
      <a:minorFont>
        <a:latin typeface="Swis721 BlkCn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Designs\FIREBALL.POT</Template>
  <TotalTime>6760</TotalTime>
  <Words>802</Words>
  <Application>Microsoft Office PowerPoint</Application>
  <PresentationFormat>On-screen Show (4:3)</PresentationFormat>
  <Paragraphs>136</Paragraphs>
  <Slides>14</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7" baseType="lpstr">
      <vt:lpstr>Default Design</vt:lpstr>
      <vt:lpstr>PaintShopPro</vt:lpstr>
      <vt:lpstr>CorelDraw.Graphic.8</vt:lpstr>
      <vt:lpstr>Decision Matrix</vt:lpstr>
      <vt:lpstr>Contents</vt:lpstr>
      <vt:lpstr>Decision Matrix</vt:lpstr>
      <vt:lpstr>Decision Matrix</vt:lpstr>
      <vt:lpstr>Decision Matrix - Example</vt:lpstr>
      <vt:lpstr>Concepts for the Leaf Remover</vt:lpstr>
      <vt:lpstr>Decision Matrix</vt:lpstr>
      <vt:lpstr>Decision Matrix</vt:lpstr>
      <vt:lpstr>Decision Matrix</vt:lpstr>
      <vt:lpstr>Pugh’s Concept Evolution Method</vt:lpstr>
      <vt:lpstr>Representing Each Stage</vt:lpstr>
      <vt:lpstr>Term Project - Design Project</vt:lpstr>
      <vt:lpstr>Term Project Structure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 Lecture 2</dc:title>
  <dc:creator>Tamer</dc:creator>
  <cp:lastModifiedBy>Mohammad O. Hamdan</cp:lastModifiedBy>
  <cp:revision>130</cp:revision>
  <cp:lastPrinted>1999-06-22T22:35:14Z</cp:lastPrinted>
  <dcterms:created xsi:type="dcterms:W3CDTF">1998-08-05T05:44:58Z</dcterms:created>
  <dcterms:modified xsi:type="dcterms:W3CDTF">2013-05-12T07:57:53Z</dcterms:modified>
</cp:coreProperties>
</file>