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0" r:id="rId3"/>
    <p:sldId id="279" r:id="rId4"/>
    <p:sldId id="287" r:id="rId5"/>
    <p:sldId id="281" r:id="rId6"/>
    <p:sldId id="275" r:id="rId7"/>
    <p:sldId id="276" r:id="rId8"/>
    <p:sldId id="284" r:id="rId9"/>
    <p:sldId id="286" r:id="rId10"/>
    <p:sldId id="288" r:id="rId11"/>
    <p:sldId id="291" r:id="rId12"/>
    <p:sldId id="289" r:id="rId13"/>
    <p:sldId id="292" r:id="rId14"/>
    <p:sldId id="283" r:id="rId15"/>
    <p:sldId id="277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37" autoAdjust="0"/>
  </p:normalViewPr>
  <p:slideViewPr>
    <p:cSldViewPr>
      <p:cViewPr varScale="1">
        <p:scale>
          <a:sx n="93" d="100"/>
          <a:sy n="93" d="100"/>
        </p:scale>
        <p:origin x="1664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FED2-8D0A-4995-85CB-FFA1DAD83874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738-BD81-42A5-8E89-3E6140BBA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5335-D95D-4541-BFA2-5241DC5A2AC7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B40-76E9-463B-B501-16CA4F15C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3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B529A-E223-47CD-B009-5D75CA76156A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680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B529A-E223-47CD-B009-5D75CA76156A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939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E32DD-3244-45B3-BC16-8B987D877CDA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590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B99BB-609E-48DB-BA81-ECBFA0BED7F0}" type="slidenum">
              <a:rPr lang="ar-SA" altLang="en-US"/>
              <a:pPr/>
              <a:t>7</a:t>
            </a:fld>
            <a:endParaRPr lang="en-US" alt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996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20602-9B96-4D11-839B-84E67913105C}" type="slidenum">
              <a:rPr lang="ar-SA" altLang="en-US"/>
              <a:pPr/>
              <a:t>15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25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416550" cy="5014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603" y="1501254"/>
            <a:ext cx="8857397" cy="50701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74638"/>
            <a:ext cx="6696075" cy="91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156" y="1524000"/>
            <a:ext cx="1768270" cy="5029200"/>
          </a:xfrm>
        </p:spPr>
        <p:txBody>
          <a:bodyPr vert="eaVert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524000"/>
            <a:ext cx="6858000" cy="5029200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11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669607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71575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471599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876800"/>
          </a:xfrm>
        </p:spPr>
        <p:txBody>
          <a:bodyPr/>
          <a:lstStyle>
            <a:lvl1pPr marL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4572000" y="1503430"/>
            <a:ext cx="4572000" cy="5065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3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6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12/7/15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0" r:id="rId5"/>
    <p:sldLayoutId id="214748366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mailto:abintouq@uaeu.ac.ae" TargetMode="External"/><Relationship Id="rId5" Type="http://schemas.openxmlformats.org/officeDocument/2006/relationships/hyperlink" Target="http://faculty.uaeu.ac.ae/~abintouq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NUL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 </a:t>
            </a:r>
            <a:r>
              <a:rPr lang="en-US" dirty="0"/>
              <a:t>Exam </a:t>
            </a:r>
            <a:r>
              <a:rPr lang="en-US" dirty="0" smtClean="0"/>
              <a:t>review</a:t>
            </a:r>
            <a:endParaRPr lang="en-US" dirty="0"/>
          </a:p>
        </p:txBody>
      </p:sp>
      <p:pic>
        <p:nvPicPr>
          <p:cNvPr id="4" name="Picture 3" descr="chss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3454402" cy="4572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905000" y="4876800"/>
            <a:ext cx="5791200" cy="1676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0" kern="120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Dr. Ahmad Bin</a:t>
            </a:r>
            <a:r>
              <a:rPr kumimoji="0" lang="ar-SA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cs typeface="Tahoma"/>
              </a:rPr>
              <a:t>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hlinkClick r:id="rId4"/>
              </a:rPr>
              <a:t>abintouq@uaeu.ac.ae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hlinkClick r:id="rId5"/>
              </a:rPr>
              <a:t>http://faculty.uaeu.ac.ae/~abintouq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  <a:p>
            <a:pPr lvl="0" algn="ctr">
              <a:defRPr/>
            </a:pPr>
            <a:r>
              <a:rPr lang="en-US" sz="1600">
                <a:solidFill>
                  <a:srgbClr val="FFFFFF"/>
                </a:solidFill>
                <a:latin typeface="Tahoma"/>
                <a:cs typeface="Tahoma"/>
              </a:rPr>
              <a:t>GEO </a:t>
            </a:r>
            <a:r>
              <a:rPr lang="en-US" sz="1600" smtClean="0">
                <a:solidFill>
                  <a:srgbClr val="FFFFFF"/>
                </a:solidFill>
                <a:latin typeface="Tahoma"/>
                <a:cs typeface="Tahoma"/>
              </a:rPr>
              <a:t>221</a:t>
            </a:r>
            <a:r>
              <a:rPr lang="en-US" sz="1600" dirty="0">
                <a:solidFill>
                  <a:srgbClr val="FFFFFF"/>
                </a:solidFill>
                <a:latin typeface="Tahoma"/>
                <a:cs typeface="Tahoma"/>
              </a:rPr>
              <a:t>: (</a:t>
            </a:r>
            <a:r>
              <a:rPr lang="en-US" sz="1600" dirty="0" smtClean="0">
                <a:solidFill>
                  <a:srgbClr val="FFFFFF"/>
                </a:solidFill>
                <a:latin typeface="Tahoma"/>
                <a:cs typeface="Tahoma"/>
              </a:rPr>
              <a:t>GIS.1) </a:t>
            </a:r>
            <a:r>
              <a:rPr lang="en-US" sz="1600" dirty="0">
                <a:solidFill>
                  <a:srgbClr val="FFFFFF"/>
                </a:solidFill>
                <a:latin typeface="Tahoma"/>
                <a:cs typeface="Tahoma"/>
              </a:rPr>
              <a:t>Geographic Information </a:t>
            </a:r>
            <a:r>
              <a:rPr lang="en-US" sz="1600" dirty="0" smtClean="0">
                <a:solidFill>
                  <a:srgbClr val="FFFFFF"/>
                </a:solidFill>
                <a:latin typeface="Tahoma"/>
                <a:cs typeface="Tahoma"/>
              </a:rPr>
              <a:t>Systems.1</a:t>
            </a:r>
            <a:endParaRPr lang="en-US" sz="16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questions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how the vector data model differs from the raster data model in representing spatial features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List the four types of map projections by the preserved property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0643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questions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</a:t>
            </a:r>
            <a:r>
              <a:rPr lang="en-US" dirty="0"/>
              <a:t>the three types of simple features used in GIS and their geometric properties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Explain the advantages and disadvantages of the raster data model vs. the vector data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4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questions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spatial features of points, lines, and polygons represented in the raster data model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/>
              <a:t>List four types of data that are encoded in raster format.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List four methods for acquiring GIS data.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883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questions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</a:t>
            </a:r>
            <a:r>
              <a:rPr lang="en-US" dirty="0"/>
              <a:t>image-to-map transformation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What is pyramiding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/>
              <a:t>Describe the four types of attribute data by measurement </a:t>
            </a:r>
            <a:r>
              <a:rPr lang="en-US" dirty="0" smtClean="0"/>
              <a:t>scale</a:t>
            </a:r>
          </a:p>
          <a:p>
            <a:endParaRPr lang="en-US" dirty="0"/>
          </a:p>
          <a:p>
            <a:r>
              <a:rPr lang="en-US" dirty="0"/>
              <a:t>What are the common elements on a map for presentation?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000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 </a:t>
            </a:r>
            <a:r>
              <a:rPr lang="en-US" dirty="0" smtClean="0"/>
              <a:t>Format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Section A: Fill the blanks, </a:t>
            </a:r>
            <a:r>
              <a:rPr lang="en-US" b="1" dirty="0" smtClean="0"/>
              <a:t>Define, List.</a:t>
            </a:r>
            <a:endParaRPr lang="en-US" b="1" dirty="0"/>
          </a:p>
          <a:p>
            <a:pPr>
              <a:buNone/>
            </a:pPr>
            <a:r>
              <a:rPr lang="en-US" b="1" dirty="0"/>
              <a:t>Section B: Explain, Describe, Discuss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 smtClean="0"/>
              <a:t>Section </a:t>
            </a:r>
            <a:r>
              <a:rPr lang="en-US" b="1" dirty="0"/>
              <a:t>C</a:t>
            </a:r>
            <a:r>
              <a:rPr lang="en-US" dirty="0"/>
              <a:t>: </a:t>
            </a:r>
            <a:r>
              <a:rPr lang="en-US" b="1" dirty="0"/>
              <a:t>Multiple-choice.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 </a:t>
            </a:r>
            <a:r>
              <a:rPr lang="en-US" altLang="en-US" dirty="0" smtClean="0"/>
              <a:t>Format </a:t>
            </a:r>
            <a:endParaRPr lang="en-US" altLang="en-US" dirty="0"/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Discuss applications of GIS? </a:t>
            </a:r>
          </a:p>
          <a:p>
            <a:r>
              <a:rPr lang="en-US" altLang="en-US" dirty="0"/>
              <a:t>Explain and define GIS components  </a:t>
            </a:r>
          </a:p>
          <a:p>
            <a:r>
              <a:rPr lang="en-US" altLang="en-US" dirty="0"/>
              <a:t>List the major categories of GIS </a:t>
            </a:r>
            <a:r>
              <a:rPr lang="en-US" altLang="en-US" dirty="0" smtClean="0"/>
              <a:t>activities</a:t>
            </a:r>
          </a:p>
          <a:p>
            <a:r>
              <a:rPr lang="en-US" altLang="en-US" dirty="0" smtClean="0"/>
              <a:t>Example 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>
                <a:hlinkClick r:id="rId3" invalidUrl="http://faculty.uaeu.ac.ae/myagoub/gis/_private/questions_and_answers 1 on GIS.htm"/>
              </a:rPr>
              <a:t>http://faculty.uaeu.ac.ae/myagoub/gis/_private/questions_and_answers%201%20on%20GIS.htm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81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3916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 algn="ctr">
              <a:buNone/>
            </a:pPr>
            <a:r>
              <a:rPr lang="en-US" sz="5400" b="1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5400" b="1" dirty="0">
              <a:ln w="1905"/>
              <a:solidFill>
                <a:schemeClr val="accent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49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533400"/>
          </a:xfrm>
        </p:spPr>
        <p:txBody>
          <a:bodyPr>
            <a:no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7244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/>
              <a:t>Topics included in the </a:t>
            </a:r>
            <a:r>
              <a:rPr lang="en-US" altLang="en-US" dirty="0" smtClean="0"/>
              <a:t>Final </a:t>
            </a:r>
            <a:r>
              <a:rPr lang="en-US" altLang="en-US" dirty="0"/>
              <a:t>exam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/>
              <a:t>Exam format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 smtClean="0"/>
              <a:t>Sample questions </a:t>
            </a:r>
            <a:r>
              <a:rPr lang="en-US" altLang="en-US" dirty="0"/>
              <a:t>review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0363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Chapter (1): Introduction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Chapter (2): Coordinate Systems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ea typeface="新細明體" panose="02020500000000000000" pitchFamily="18" charset="-120"/>
              </a:rPr>
              <a:t>Chapter </a:t>
            </a:r>
            <a:r>
              <a:rPr lang="en-US" altLang="zh-TW" dirty="0" smtClean="0">
                <a:ea typeface="新細明體" panose="02020500000000000000" pitchFamily="18" charset="-120"/>
              </a:rPr>
              <a:t>(3): </a:t>
            </a:r>
            <a:r>
              <a:rPr lang="en-US" altLang="zh-TW" dirty="0">
                <a:ea typeface="新細明體" panose="02020500000000000000" pitchFamily="18" charset="-120"/>
              </a:rPr>
              <a:t>Vector Data </a:t>
            </a:r>
            <a:r>
              <a:rPr lang="en-US" altLang="zh-TW" dirty="0" smtClean="0">
                <a:ea typeface="新細明體" panose="02020500000000000000" pitchFamily="18" charset="-120"/>
              </a:rPr>
              <a:t>Model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ea typeface="新細明體" panose="02020500000000000000" pitchFamily="18" charset="-120"/>
              </a:rPr>
              <a:t>Chapter </a:t>
            </a:r>
            <a:r>
              <a:rPr lang="en-US" altLang="zh-TW" dirty="0" smtClean="0">
                <a:ea typeface="新細明體" panose="02020500000000000000" pitchFamily="18" charset="-120"/>
              </a:rPr>
              <a:t>(4): </a:t>
            </a:r>
            <a:r>
              <a:rPr lang="en-US" altLang="zh-TW" dirty="0">
                <a:ea typeface="新細明體" panose="02020500000000000000" pitchFamily="18" charset="-120"/>
              </a:rPr>
              <a:t>Raster Data </a:t>
            </a:r>
            <a:r>
              <a:rPr lang="en-US" altLang="zh-TW" dirty="0" smtClean="0">
                <a:ea typeface="新細明體" panose="02020500000000000000" pitchFamily="18" charset="-120"/>
              </a:rPr>
              <a:t>Model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ea typeface="新細明體" panose="02020500000000000000" pitchFamily="18" charset="-120"/>
              </a:rPr>
              <a:t>Chapter (5): GIS </a:t>
            </a:r>
            <a:r>
              <a:rPr lang="en-US" altLang="zh-TW" dirty="0" smtClean="0">
                <a:ea typeface="新細明體" panose="02020500000000000000" pitchFamily="18" charset="-120"/>
              </a:rPr>
              <a:t>Data Acquisition</a:t>
            </a:r>
            <a:endParaRPr lang="en-US" altLang="zh-TW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07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Chapter (6</a:t>
            </a:r>
            <a:r>
              <a:rPr lang="en-US" altLang="zh-TW" dirty="0">
                <a:ea typeface="新細明體" panose="02020500000000000000" pitchFamily="18" charset="-120"/>
              </a:rPr>
              <a:t>): Geometric </a:t>
            </a:r>
            <a:r>
              <a:rPr lang="en-US" altLang="zh-TW" dirty="0" smtClean="0">
                <a:ea typeface="新細明體" panose="02020500000000000000" pitchFamily="18" charset="-120"/>
              </a:rPr>
              <a:t>Transformation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Chapter (8</a:t>
            </a:r>
            <a:r>
              <a:rPr lang="en-US" altLang="zh-TW" dirty="0">
                <a:ea typeface="新細明體" panose="02020500000000000000" pitchFamily="18" charset="-120"/>
              </a:rPr>
              <a:t>): Attribute Data </a:t>
            </a:r>
            <a:r>
              <a:rPr lang="en-US" altLang="zh-TW" dirty="0" smtClean="0">
                <a:ea typeface="新細明體" panose="02020500000000000000" pitchFamily="18" charset="-120"/>
              </a:rPr>
              <a:t>Management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Chapter (9</a:t>
            </a:r>
            <a:r>
              <a:rPr lang="en-US" altLang="zh-TW" dirty="0">
                <a:ea typeface="新細明體" panose="02020500000000000000" pitchFamily="18" charset="-120"/>
              </a:rPr>
              <a:t>): Data Display and Cartography </a:t>
            </a:r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altLang="zh-TW" b="1" dirty="0">
              <a:ea typeface="新細明體" panose="02020500000000000000" pitchFamily="18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3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533400"/>
          </a:xfrm>
        </p:spPr>
        <p:txBody>
          <a:bodyPr>
            <a:no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724400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dirty="0"/>
              <a:t>What is GIS? (define, explain and discuss </a:t>
            </a:r>
            <a:r>
              <a:rPr lang="en-US" altLang="en-US" dirty="0" smtClean="0"/>
              <a:t>applications</a:t>
            </a:r>
            <a:endParaRPr lang="en-US" altLang="en-US" sz="2000" dirty="0"/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/>
              <a:t>What is GIS? Background and history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 smtClean="0"/>
              <a:t>Discuss </a:t>
            </a:r>
            <a:r>
              <a:rPr lang="en-US" altLang="en-US" dirty="0"/>
              <a:t>briefly the  GIS functions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/>
              <a:t>List five areas of GIS Applications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/>
              <a:t>Projections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en-US" altLang="en-US" dirty="0"/>
              <a:t>Cartographic and GIS Data Structures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8719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533400"/>
          </a:xfrm>
        </p:spPr>
        <p:txBody>
          <a:bodyPr>
            <a:noAutofit/>
          </a:bodyPr>
          <a:lstStyle/>
          <a:p>
            <a:r>
              <a:rPr lang="en-US" altLang="en-US" dirty="0"/>
              <a:t>Define GIS; What is it GIS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657600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/>
              <a:t>GIS refer to any computerized information system that is designed to store, manipulate, retrieve, analyze, and display spatially referenced data.</a:t>
            </a:r>
          </a:p>
          <a:p>
            <a:endParaRPr lang="en-US" altLang="en-US" sz="2800" dirty="0"/>
          </a:p>
          <a:p>
            <a:r>
              <a:rPr lang="en-US" altLang="en-US" sz="2800" dirty="0"/>
              <a:t>GIS study is a mixture of science and art. It encompasses many different disciplines and brings them all under a single umbrella. </a:t>
            </a:r>
          </a:p>
        </p:txBody>
      </p:sp>
    </p:spTree>
    <p:extLst>
      <p:ext uri="{BB962C8B-B14F-4D97-AF65-F5344CB8AC3E}">
        <p14:creationId xmlns:p14="http://schemas.microsoft.com/office/powerpoint/2010/main" val="125633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>
            <a:noAutofit/>
          </a:bodyPr>
          <a:lstStyle/>
          <a:p>
            <a:r>
              <a:rPr lang="en-US" altLang="en-US" dirty="0"/>
              <a:t>GIS Functions  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569" y="1752600"/>
            <a:ext cx="7772400" cy="4114800"/>
          </a:xfrm>
        </p:spPr>
        <p:txBody>
          <a:bodyPr/>
          <a:lstStyle/>
          <a:p>
            <a:pPr marL="609600" indent="-609600"/>
            <a:endParaRPr lang="en-US" altLang="en-US" b="1" dirty="0"/>
          </a:p>
          <a:p>
            <a:pPr marL="0" indent="0">
              <a:buNone/>
            </a:pPr>
            <a:r>
              <a:rPr lang="en-US" altLang="en-US" sz="3200" dirty="0"/>
              <a:t>Application of GIS;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/>
              <a:t>Monitoring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/>
              <a:t>Measuring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/>
              <a:t>Mapping or managing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3200" dirty="0"/>
              <a:t>Modeling </a:t>
            </a:r>
          </a:p>
          <a:p>
            <a:pPr marL="609600" indent="-609600"/>
            <a:endParaRPr lang="en-US" altLang="en-US" b="1" dirty="0"/>
          </a:p>
          <a:p>
            <a:pPr marL="609600" indent="-609600"/>
            <a:endParaRPr lang="en-US" altLang="en-US" sz="2400" b="1" dirty="0"/>
          </a:p>
          <a:p>
            <a:pPr marL="609600" indent="-609600"/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0726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Define, </a:t>
            </a:r>
            <a:r>
              <a:rPr lang="en-US" dirty="0" smtClean="0"/>
              <a:t>What </a:t>
            </a:r>
            <a:r>
              <a:rPr lang="en-US" dirty="0"/>
              <a:t>is a map 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projection parameters include standard lines (standard parallels and standard meridians), principal scale, scale factor, central lines, false easting, and false northing.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5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Raster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Satellite Imagery</a:t>
            </a:r>
          </a:p>
          <a:p>
            <a:r>
              <a:rPr lang="en-US" dirty="0"/>
              <a:t>Digital Elevation Models (DEMs)</a:t>
            </a:r>
          </a:p>
          <a:p>
            <a:r>
              <a:rPr lang="en-US" dirty="0"/>
              <a:t>Digital </a:t>
            </a:r>
            <a:r>
              <a:rPr lang="en-US" dirty="0" err="1"/>
              <a:t>Orthophotos</a:t>
            </a:r>
            <a:r>
              <a:rPr lang="en-US" dirty="0"/>
              <a:t> (DOQ)</a:t>
            </a:r>
          </a:p>
          <a:p>
            <a:r>
              <a:rPr lang="en-US" dirty="0"/>
              <a:t>Land Cover Data</a:t>
            </a:r>
          </a:p>
          <a:p>
            <a:r>
              <a:rPr lang="en-US" dirty="0"/>
              <a:t>Bi-Level Scanned Files</a:t>
            </a:r>
          </a:p>
          <a:p>
            <a:r>
              <a:rPr lang="en-US" dirty="0"/>
              <a:t>Digital Raster Graphics (DRGs)</a:t>
            </a:r>
          </a:p>
          <a:p>
            <a:r>
              <a:rPr lang="en-US" dirty="0"/>
              <a:t>Graphic Files</a:t>
            </a:r>
          </a:p>
          <a:p>
            <a:r>
              <a:rPr lang="en-US" dirty="0"/>
              <a:t>GIS Software-Specific Raster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898808"/>
      </p:ext>
    </p:extLst>
  </p:cSld>
  <p:clrMapOvr>
    <a:masterClrMapping/>
  </p:clrMapOvr>
</p:sld>
</file>

<file path=ppt/theme/theme1.xml><?xml version="1.0" encoding="utf-8"?>
<a:theme xmlns:a="http://schemas.openxmlformats.org/drawingml/2006/main" name="uaeu_presentation3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UAEU_fonts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uaeu_presentation3</Template>
  <TotalTime>95</TotalTime>
  <Words>464</Words>
  <Application>Microsoft Macintosh PowerPoint</Application>
  <PresentationFormat>On-screen Show (4:3)</PresentationFormat>
  <Paragraphs>94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Tahoma</vt:lpstr>
      <vt:lpstr>新細明體</vt:lpstr>
      <vt:lpstr>Arial</vt:lpstr>
      <vt:lpstr>uaeu_presentation3</vt:lpstr>
      <vt:lpstr>Final Exam review</vt:lpstr>
      <vt:lpstr>Overview</vt:lpstr>
      <vt:lpstr>Topics</vt:lpstr>
      <vt:lpstr>Topics</vt:lpstr>
      <vt:lpstr>Overview</vt:lpstr>
      <vt:lpstr>Define GIS; What is it GIS </vt:lpstr>
      <vt:lpstr>GIS Functions   </vt:lpstr>
      <vt:lpstr>Define, What is a map projection</vt:lpstr>
      <vt:lpstr>Types of Raster Data</vt:lpstr>
      <vt:lpstr>Sample questions review</vt:lpstr>
      <vt:lpstr>Sample questions review</vt:lpstr>
      <vt:lpstr>Sample questions review</vt:lpstr>
      <vt:lpstr>Sample questions review</vt:lpstr>
      <vt:lpstr>Exam Format </vt:lpstr>
      <vt:lpstr>Exam Format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Title</dc:title>
  <dc:creator>a.almarbooei</dc:creator>
  <cp:lastModifiedBy>Amal Al Marbouei</cp:lastModifiedBy>
  <cp:revision>33</cp:revision>
  <dcterms:created xsi:type="dcterms:W3CDTF">2013-12-09T10:35:40Z</dcterms:created>
  <dcterms:modified xsi:type="dcterms:W3CDTF">2015-12-06T20:40:30Z</dcterms:modified>
</cp:coreProperties>
</file>