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65" r:id="rId2"/>
    <p:sldId id="266" r:id="rId3"/>
    <p:sldId id="267" r:id="rId4"/>
    <p:sldId id="268" r:id="rId5"/>
    <p:sldId id="26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04" autoAdjust="0"/>
  </p:normalViewPr>
  <p:slideViewPr>
    <p:cSldViewPr>
      <p:cViewPr>
        <p:scale>
          <a:sx n="100" d="100"/>
          <a:sy n="100" d="100"/>
        </p:scale>
        <p:origin x="-2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4" d="100"/>
          <a:sy n="94" d="100"/>
        </p:scale>
        <p:origin x="-360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70FED2-8D0A-4995-85CB-FFA1DAD83874}" type="datetimeFigureOut">
              <a:rPr lang="en-US" smtClean="0"/>
              <a:pPr/>
              <a:t>11/26/2013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6D2C738-BD81-42A5-8E89-3E6140BBA022}" type="slidenum">
              <a:rPr lang="en-US" smtClean="0"/>
              <a:pPr/>
              <a:t>‹#›</a:t>
            </a:fld>
            <a:endParaRPr lang="en-US"/>
          </a:p>
        </p:txBody>
      </p:sp>
    </p:spTree>
    <p:extLst>
      <p:ext uri="{BB962C8B-B14F-4D97-AF65-F5344CB8AC3E}">
        <p14:creationId xmlns:p14="http://schemas.microsoft.com/office/powerpoint/2010/main" val="197082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6E5335-D95D-4541-BFA2-5241DC5A2AC7}" type="datetimeFigureOut">
              <a:rPr lang="en-US" smtClean="0"/>
              <a:pPr/>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4EB40-76E9-463B-B501-16CA4F15CF97}" type="slidenum">
              <a:rPr lang="en-US" smtClean="0"/>
              <a:pPr/>
              <a:t>‹#›</a:t>
            </a:fld>
            <a:endParaRPr lang="en-US"/>
          </a:p>
        </p:txBody>
      </p:sp>
    </p:spTree>
    <p:extLst>
      <p:ext uri="{BB962C8B-B14F-4D97-AF65-F5344CB8AC3E}">
        <p14:creationId xmlns:p14="http://schemas.microsoft.com/office/powerpoint/2010/main" val="2368195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bg>
      <p:bgRef idx="1001">
        <a:schemeClr val="bg1"/>
      </p:bgRef>
    </p:bg>
    <p:spTree>
      <p:nvGrpSpPr>
        <p:cNvPr id="1" name=""/>
        <p:cNvGrpSpPr/>
        <p:nvPr/>
      </p:nvGrpSpPr>
      <p:grpSpPr>
        <a:xfrm>
          <a:off x="0" y="0"/>
          <a:ext cx="0" cy="0"/>
          <a:chOff x="0" y="0"/>
          <a:chExt cx="0" cy="0"/>
        </a:xfrm>
      </p:grpSpPr>
      <p:grpSp>
        <p:nvGrpSpPr>
          <p:cNvPr id="10" name="Group 9"/>
          <p:cNvGrpSpPr/>
          <p:nvPr userDrawn="1"/>
        </p:nvGrpSpPr>
        <p:grpSpPr>
          <a:xfrm flipH="1">
            <a:off x="0" y="1200150"/>
            <a:ext cx="9144000" cy="5686425"/>
            <a:chOff x="0" y="1200150"/>
            <a:chExt cx="9144000" cy="5686425"/>
          </a:xfrm>
        </p:grpSpPr>
        <p:sp>
          <p:nvSpPr>
            <p:cNvPr id="7" name="Rectangle 6"/>
            <p:cNvSpPr/>
            <p:nvPr userDrawn="1"/>
          </p:nvSpPr>
          <p:spPr>
            <a:xfrm flipH="1">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dirty="0"/>
            </a:p>
          </p:txBody>
        </p:sp>
        <p:sp>
          <p:nvSpPr>
            <p:cNvPr id="8" name="Rectangle 7"/>
            <p:cNvSpPr/>
            <p:nvPr userDrawn="1"/>
          </p:nvSpPr>
          <p:spPr>
            <a:xfrm>
              <a:off x="285720" y="1500174"/>
              <a:ext cx="8858280" cy="5072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userDrawn="1">
            <p:ph type="ctrTitle"/>
          </p:nvPr>
        </p:nvSpPr>
        <p:spPr>
          <a:xfrm>
            <a:off x="0" y="1481328"/>
            <a:ext cx="8613648" cy="658368"/>
          </a:xfrm>
        </p:spPr>
        <p:txBody>
          <a:bodyPr>
            <a:normAutofit/>
          </a:bodyPr>
          <a:lstStyle>
            <a:lvl1pPr algn="r" rtl="1">
              <a:defRPr sz="40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3" name="Subtitle 2"/>
          <p:cNvSpPr>
            <a:spLocks noGrp="1"/>
          </p:cNvSpPr>
          <p:nvPr userDrawn="1">
            <p:ph type="subTitle" idx="1"/>
          </p:nvPr>
        </p:nvSpPr>
        <p:spPr>
          <a:xfrm>
            <a:off x="2655871" y="2130552"/>
            <a:ext cx="5957777" cy="457200"/>
          </a:xfrm>
        </p:spPr>
        <p:txBody>
          <a:bodyPr>
            <a:normAutofit/>
          </a:bodyPr>
          <a:lstStyle>
            <a:lvl1pPr marL="0" indent="0" algn="r" rtl="1">
              <a:buNone/>
              <a:defRPr sz="1800" b="0" baseline="0">
                <a:solidFill>
                  <a:schemeClr val="bg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9"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20"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grpSp>
        <p:nvGrpSpPr>
          <p:cNvPr id="8" name="Group 7"/>
          <p:cNvGrpSpPr/>
          <p:nvPr userDrawn="1"/>
        </p:nvGrpSpPr>
        <p:grpSpPr>
          <a:xfrm flipH="1">
            <a:off x="0" y="1200150"/>
            <a:ext cx="9144000" cy="5686425"/>
            <a:chOff x="0" y="1200150"/>
            <a:chExt cx="9144000" cy="5686425"/>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p:cNvSpPr>
            <a:spLocks noGrp="1"/>
          </p:cNvSpPr>
          <p:nvPr>
            <p:ph idx="1"/>
          </p:nvPr>
        </p:nvSpPr>
        <p:spPr>
          <a:xfrm>
            <a:off x="76200" y="1538287"/>
            <a:ext cx="5416550" cy="5014913"/>
          </a:xfrm>
        </p:spPr>
        <p:txBody>
          <a:bodyPr/>
          <a:lstStyle>
            <a:lvl1pPr algn="r" rtl="1">
              <a:defRPr sz="3200"/>
            </a:lvl1pPr>
            <a:lvl2pPr algn="r" rtl="1">
              <a:defRPr sz="2800"/>
            </a:lvl2pPr>
            <a:lvl3pPr algn="r" rtl="1">
              <a:defRPr sz="2400"/>
            </a:lvl3pPr>
            <a:lvl4pPr algn="r" rtl="1">
              <a:defRPr sz="2000"/>
            </a:lvl4pPr>
            <a:lvl5pPr algn="r" rtl="1">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5678487" y="1538287"/>
            <a:ext cx="3008313" cy="1162050"/>
          </a:xfrm>
        </p:spPr>
        <p:txBody>
          <a:bodyPr anchor="b"/>
          <a:lstStyle>
            <a:lvl1pPr algn="r" rtl="1">
              <a:defRPr sz="20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5678487" y="2700337"/>
            <a:ext cx="3008313" cy="3852863"/>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4"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5"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grpSp>
        <p:nvGrpSpPr>
          <p:cNvPr id="2" name="Group 1"/>
          <p:cNvGrpSpPr/>
          <p:nvPr userDrawn="1"/>
        </p:nvGrpSpPr>
        <p:grpSpPr>
          <a:xfrm flipH="1">
            <a:off x="0" y="1200150"/>
            <a:ext cx="9144000" cy="5686425"/>
            <a:chOff x="0" y="1200150"/>
            <a:chExt cx="9144000" cy="5686425"/>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icture Placeholder 2"/>
          <p:cNvSpPr>
            <a:spLocks noGrp="1"/>
          </p:cNvSpPr>
          <p:nvPr>
            <p:ph type="pic" idx="1"/>
          </p:nvPr>
        </p:nvSpPr>
        <p:spPr>
          <a:xfrm>
            <a:off x="0" y="1502129"/>
            <a:ext cx="8857397" cy="5070143"/>
          </a:xfrm>
        </p:spPr>
        <p:txBody>
          <a:bodyPr/>
          <a:lstStyle>
            <a:lvl1pPr marL="0" indent="0" algn="r" rtl="1">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4" name="Title 1"/>
          <p:cNvSpPr txBox="1">
            <a:spLocks/>
          </p:cNvSpPr>
          <p:nvPr userDrawn="1"/>
        </p:nvSpPr>
        <p:spPr>
          <a:xfrm>
            <a:off x="2057400" y="274638"/>
            <a:ext cx="6696075" cy="9159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kern="1200">
                <a:solidFill>
                  <a:schemeClr val="tx1"/>
                </a:solidFill>
                <a:latin typeface="+mj-lt"/>
                <a:ea typeface="+mj-ea"/>
                <a:cs typeface="+mj-cs"/>
              </a:defRPr>
            </a:lvl1pPr>
          </a:lstStyle>
          <a:p>
            <a:pPr algn="r" rtl="1"/>
            <a:r>
              <a:rPr lang="en-US" dirty="0" smtClean="0"/>
              <a:t>Click to edit Master title style</a:t>
            </a:r>
            <a:endParaRPr lang="en-US" dirty="0"/>
          </a:p>
        </p:txBody>
      </p:sp>
      <p:sp>
        <p:nvSpPr>
          <p:cNvPr id="10"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1"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5"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grpSp>
        <p:nvGrpSpPr>
          <p:cNvPr id="7" name="Group 6"/>
          <p:cNvGrpSpPr/>
          <p:nvPr userDrawn="1"/>
        </p:nvGrpSpPr>
        <p:grpSpPr>
          <a:xfrm flipH="1">
            <a:off x="0" y="1200150"/>
            <a:ext cx="9144000" cy="5686425"/>
            <a:chOff x="0" y="1200150"/>
            <a:chExt cx="9144000" cy="5686425"/>
          </a:xfrm>
        </p:grpSpPr>
        <p:sp>
          <p:nvSpPr>
            <p:cNvPr id="11" name="Rectangle 10"/>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905000" y="76200"/>
            <a:ext cx="6753225" cy="1143000"/>
          </a:xfrm>
        </p:spPr>
        <p:txBody>
          <a:bodyPr>
            <a:normAutofit/>
          </a:bodyPr>
          <a:lstStyle>
            <a:lvl1pPr algn="r" rtl="1">
              <a:defRPr sz="4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800600"/>
          </a:xfrm>
        </p:spPr>
        <p:txBody>
          <a:bodyPr vert="eaVert"/>
          <a:lstStyle>
            <a:lvl1pPr algn="r" rtl="1">
              <a:defRPr/>
            </a:lvl1pPr>
            <a:lvl2pPr algn="r" rtl="1">
              <a:defRPr/>
            </a:lvl2pPr>
            <a:lvl3pPr algn="r" rtl="1">
              <a:defRPr/>
            </a:lvl3pPr>
            <a:lvl4pPr algn="r" rtl="1">
              <a:defRPr/>
            </a:lvl4pPr>
            <a:lvl5pPr algn="r" rtl="1">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3"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4"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grpSp>
        <p:nvGrpSpPr>
          <p:cNvPr id="7" name="Group 6"/>
          <p:cNvGrpSpPr/>
          <p:nvPr userDrawn="1"/>
        </p:nvGrpSpPr>
        <p:grpSpPr>
          <a:xfrm flipH="1">
            <a:off x="0" y="1200150"/>
            <a:ext cx="9144000" cy="5686425"/>
            <a:chOff x="0" y="1200150"/>
            <a:chExt cx="9144000" cy="5686425"/>
          </a:xfrm>
        </p:grpSpPr>
        <p:sp>
          <p:nvSpPr>
            <p:cNvPr id="11" name="Rectangle 10"/>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a:xfrm>
            <a:off x="0" y="1521623"/>
            <a:ext cx="1768270" cy="5029200"/>
          </a:xfrm>
        </p:spPr>
        <p:txBody>
          <a:bodyPr vert="eaVert">
            <a:normAutofit/>
          </a:bodyPr>
          <a:lstStyle>
            <a:lvl1pPr>
              <a:defRPr sz="30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28800" y="1524000"/>
            <a:ext cx="6858000" cy="5029200"/>
          </a:xfrm>
        </p:spPr>
        <p:txBody>
          <a:bodyPr vert="eaVert"/>
          <a:lstStyle>
            <a:lvl1pPr>
              <a:defRPr sz="2800"/>
            </a:lvl1pPr>
            <a:lvl2pPr>
              <a:defRPr sz="2400"/>
            </a:lvl2pPr>
            <a:lvl3pPr>
              <a:defRPr sz="20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9"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20"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ثانوي">
    <p:bg>
      <p:bgRef idx="1001">
        <a:schemeClr val="bg1"/>
      </p:bgRef>
    </p:bg>
    <p:spTree>
      <p:nvGrpSpPr>
        <p:cNvPr id="1" name=""/>
        <p:cNvGrpSpPr/>
        <p:nvPr/>
      </p:nvGrpSpPr>
      <p:grpSpPr>
        <a:xfrm>
          <a:off x="0" y="0"/>
          <a:ext cx="0" cy="0"/>
          <a:chOff x="0" y="0"/>
          <a:chExt cx="0" cy="0"/>
        </a:xfrm>
      </p:grpSpPr>
      <p:grpSp>
        <p:nvGrpSpPr>
          <p:cNvPr id="2" name="Group 1"/>
          <p:cNvGrpSpPr/>
          <p:nvPr userDrawn="1"/>
        </p:nvGrpSpPr>
        <p:grpSpPr>
          <a:xfrm flipH="1">
            <a:off x="0" y="1200150"/>
            <a:ext cx="9144000" cy="5686425"/>
            <a:chOff x="0" y="1200150"/>
            <a:chExt cx="9144000" cy="5686425"/>
          </a:xfrm>
        </p:grpSpPr>
        <p:sp>
          <p:nvSpPr>
            <p:cNvPr id="14" name="Rectangle 13"/>
            <p:cNvSpPr/>
            <p:nvPr userDrawn="1"/>
          </p:nvSpPr>
          <p:spPr>
            <a:xfrm>
              <a:off x="0" y="1200150"/>
              <a:ext cx="9144000" cy="5686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500174"/>
              <a:ext cx="8858280" cy="50720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1"/>
          <p:cNvSpPr>
            <a:spLocks noGrp="1"/>
          </p:cNvSpPr>
          <p:nvPr>
            <p:ph type="ctrTitle"/>
          </p:nvPr>
        </p:nvSpPr>
        <p:spPr>
          <a:xfrm>
            <a:off x="0" y="1481328"/>
            <a:ext cx="8613648" cy="658368"/>
          </a:xfrm>
        </p:spPr>
        <p:txBody>
          <a:bodyPr>
            <a:normAutofit/>
          </a:bodyPr>
          <a:lstStyle>
            <a:lvl1pPr algn="r" rtl="1">
              <a:defRPr sz="4000">
                <a:solidFill>
                  <a:schemeClr val="accent1"/>
                </a:solidFill>
                <a:latin typeface="Tahoma" pitchFamily="34" charset="0"/>
                <a:cs typeface="Tahoma" pitchFamily="34" charset="0"/>
              </a:defRPr>
            </a:lvl1pPr>
          </a:lstStyle>
          <a:p>
            <a:r>
              <a:rPr lang="en-US" smtClean="0"/>
              <a:t>Click to edit Master title style</a:t>
            </a:r>
            <a:endParaRPr lang="en-US" dirty="0"/>
          </a:p>
        </p:txBody>
      </p:sp>
      <p:sp>
        <p:nvSpPr>
          <p:cNvPr id="17" name="Subtitle 2"/>
          <p:cNvSpPr>
            <a:spLocks noGrp="1"/>
          </p:cNvSpPr>
          <p:nvPr>
            <p:ph type="subTitle" idx="1"/>
          </p:nvPr>
        </p:nvSpPr>
        <p:spPr>
          <a:xfrm>
            <a:off x="2212848" y="2130552"/>
            <a:ext cx="6400800" cy="457200"/>
          </a:xfrm>
        </p:spPr>
        <p:txBody>
          <a:bodyPr>
            <a:normAutofit/>
          </a:bodyPr>
          <a:lstStyle>
            <a:lvl1pPr marL="0" indent="0" algn="r" rtl="1">
              <a:buNone/>
              <a:defRPr sz="1800" b="0">
                <a:solidFill>
                  <a:schemeClr val="accent1"/>
                </a:solidFill>
                <a:latin typeface="Tahoma" pitchFamily="34" charset="0"/>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57800" y="422192"/>
            <a:ext cx="3352800" cy="617231"/>
          </a:xfrm>
          <a:prstGeom prst="rect">
            <a:avLst/>
          </a:prstGeom>
        </p:spPr>
      </p:pic>
      <p:sp>
        <p:nvSpPr>
          <p:cNvPr id="25" name="Date Placeholder 3"/>
          <p:cNvSpPr>
            <a:spLocks noGrp="1"/>
          </p:cNvSpPr>
          <p:nvPr>
            <p:ph type="dt" sz="half" idx="10"/>
          </p:nvPr>
        </p:nvSpPr>
        <p:spPr>
          <a:xfrm>
            <a:off x="457200" y="6553200"/>
            <a:ext cx="2133600" cy="365125"/>
          </a:xfrm>
        </p:spPr>
        <p:txBody>
          <a:bodyPr/>
          <a:lstStyle>
            <a:lvl1pPr algn="r">
              <a:defRPr>
                <a:solidFill>
                  <a:schemeClr val="accent2"/>
                </a:solidFill>
              </a:defRPr>
            </a:lvl1pPr>
          </a:lstStyle>
          <a:p>
            <a:pPr algn="l"/>
            <a:fld id="{C98C37E5-AAA4-40DA-89A7-1E9A914B22C6}" type="slidenum">
              <a:rPr lang="en-US" smtClean="0"/>
              <a:pPr algn="l"/>
              <a:t>‹#›</a:t>
            </a:fld>
            <a:endParaRPr lang="en-US" dirty="0"/>
          </a:p>
        </p:txBody>
      </p:sp>
      <p:sp>
        <p:nvSpPr>
          <p:cNvPr id="26"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27" name="Slide Number Placeholder 5"/>
          <p:cNvSpPr>
            <a:spLocks noGrp="1"/>
          </p:cNvSpPr>
          <p:nvPr>
            <p:ph type="sldNum" sz="quarter" idx="12"/>
          </p:nvPr>
        </p:nvSpPr>
        <p:spPr>
          <a:xfrm>
            <a:off x="6553200" y="6553200"/>
            <a:ext cx="2133600" cy="365125"/>
          </a:xfrm>
        </p:spPr>
        <p:txBody>
          <a:bodyPr/>
          <a:lstStyle>
            <a:lvl1pPr algn="r">
              <a:defRPr>
                <a:solidFill>
                  <a:schemeClr val="accent2"/>
                </a:solidFill>
              </a:defRPr>
            </a:lvl1pPr>
          </a:lstStyle>
          <a:p>
            <a:fld id="{C012A5C4-9B56-41D5-B521-4D9CAF33187C}" type="datetimeFigureOut">
              <a:rPr lang="en-US" smtClean="0"/>
              <a:pPr/>
              <a:t>11/26/2013</a:t>
            </a:fld>
            <a:endParaRPr lang="en-US" dirty="0"/>
          </a:p>
        </p:txBody>
      </p:sp>
    </p:spTree>
    <p:extLst>
      <p:ext uri="{BB962C8B-B14F-4D97-AF65-F5344CB8AC3E}">
        <p14:creationId xmlns:p14="http://schemas.microsoft.com/office/powerpoint/2010/main" val="638911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14" name="Rectangle 13"/>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15" name="Rectangle 14"/>
          <p:cNvSpPr/>
          <p:nvPr userDrawn="1"/>
        </p:nvSpPr>
        <p:spPr>
          <a:xfrm flipH="1">
            <a:off x="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1981200" y="274638"/>
            <a:ext cx="6696075" cy="915987"/>
          </a:xfrm>
        </p:spPr>
        <p:txBody>
          <a:bodyPr>
            <a:normAutofit/>
          </a:bodyPr>
          <a:lstStyle>
            <a:lvl1pPr algn="r">
              <a:defRPr sz="3000"/>
            </a:lvl1pPr>
          </a:lstStyle>
          <a:p>
            <a:r>
              <a:rPr lang="en-US" smtClean="0"/>
              <a:t>Click to edit Master title style</a:t>
            </a:r>
            <a:endParaRPr lang="en-US" dirty="0"/>
          </a:p>
        </p:txBody>
      </p:sp>
      <p:sp>
        <p:nvSpPr>
          <p:cNvPr id="3" name="Content Placeholder 2"/>
          <p:cNvSpPr>
            <a:spLocks noGrp="1"/>
          </p:cNvSpPr>
          <p:nvPr userDrawn="1">
            <p:ph idx="1"/>
          </p:nvPr>
        </p:nvSpPr>
        <p:spPr/>
        <p:txBody>
          <a:bodyPr/>
          <a:lstStyle>
            <a:lvl1pPr algn="r" rtl="1">
              <a:defRPr sz="2800"/>
            </a:lvl1pPr>
            <a:lvl2pPr algn="r" rtl="1">
              <a:defRPr sz="2400"/>
            </a:lvl2pPr>
            <a:lvl3pPr algn="r" rtl="1">
              <a:defRPr sz="2000"/>
            </a:lvl3pPr>
            <a:lvl4pPr algn="r" rtl="1">
              <a:defRPr sz="1600"/>
            </a:lvl4pPr>
            <a:lvl5pPr algn="r" rtl="1">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3"/>
          <p:cNvSpPr>
            <a:spLocks noGrp="1"/>
          </p:cNvSpPr>
          <p:nvPr userDrawn="1">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1" name="Footer Placeholder 4"/>
          <p:cNvSpPr>
            <a:spLocks noGrp="1"/>
          </p:cNvSpPr>
          <p:nvPr userDrawn="1">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2" name="Slide Number Placeholder 5"/>
          <p:cNvSpPr>
            <a:spLocks noGrp="1"/>
          </p:cNvSpPr>
          <p:nvPr userDrawn="1">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grpSp>
        <p:nvGrpSpPr>
          <p:cNvPr id="2" name="Group 1"/>
          <p:cNvGrpSpPr/>
          <p:nvPr userDrawn="1"/>
        </p:nvGrpSpPr>
        <p:grpSpPr>
          <a:xfrm flipH="1">
            <a:off x="0" y="1171575"/>
            <a:ext cx="9144000" cy="5686425"/>
            <a:chOff x="0" y="1171575"/>
            <a:chExt cx="9144000" cy="5686425"/>
          </a:xfrm>
        </p:grpSpPr>
        <p:sp>
          <p:nvSpPr>
            <p:cNvPr id="14" name="Rectangle 13"/>
            <p:cNvSpPr/>
            <p:nvPr userDrawn="1"/>
          </p:nvSpPr>
          <p:spPr>
            <a:xfrm>
              <a:off x="0" y="1171575"/>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85720" y="1471599"/>
              <a:ext cx="8858280" cy="5072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itle 1"/>
          <p:cNvSpPr>
            <a:spLocks noGrp="1"/>
          </p:cNvSpPr>
          <p:nvPr>
            <p:ph type="title"/>
          </p:nvPr>
        </p:nvSpPr>
        <p:spPr>
          <a:xfrm>
            <a:off x="1933575" y="274638"/>
            <a:ext cx="6753225" cy="915987"/>
          </a:xfrm>
        </p:spPr>
        <p:txBody>
          <a:bodyPr>
            <a:normAutofit/>
          </a:bodyPr>
          <a:lstStyle>
            <a:lvl1pPr algn="r">
              <a:defRPr sz="3000"/>
            </a:lvl1pPr>
          </a:lstStyle>
          <a:p>
            <a:r>
              <a:rPr lang="en-US" smtClean="0"/>
              <a:t>Click to edit Master title style</a:t>
            </a:r>
            <a:endParaRPr lang="en-US" dirty="0"/>
          </a:p>
        </p:txBody>
      </p:sp>
      <p:sp>
        <p:nvSpPr>
          <p:cNvPr id="36" name="Content Placeholder 35"/>
          <p:cNvSpPr>
            <a:spLocks noGrp="1"/>
          </p:cNvSpPr>
          <p:nvPr>
            <p:ph sz="quarter" idx="13"/>
          </p:nvPr>
        </p:nvSpPr>
        <p:spPr>
          <a:xfrm>
            <a:off x="152400" y="1600200"/>
            <a:ext cx="8534400" cy="4876800"/>
          </a:xfrm>
        </p:spPr>
        <p:txBody>
          <a:bodyPr/>
          <a:lstStyle>
            <a:lvl1pPr marL="0" algn="r" rtl="1">
              <a:spcBef>
                <a:spcPts val="0"/>
              </a:spcBef>
              <a:buNone/>
              <a:defRPr>
                <a:solidFill>
                  <a:schemeClr val="bg1"/>
                </a:solidFill>
              </a:defRPr>
            </a:lvl1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65125"/>
          </a:xfrm>
        </p:spPr>
        <p:txBody>
          <a:bodyPr/>
          <a:lstStyle>
            <a:lvl1pPr algn="r">
              <a:defRPr>
                <a:solidFill>
                  <a:schemeClr val="accent1"/>
                </a:solidFill>
              </a:defRPr>
            </a:lvl1pPr>
          </a:lstStyle>
          <a:p>
            <a:pPr algn="l"/>
            <a:fld id="{C98C37E5-AAA4-40DA-89A7-1E9A914B22C6}" type="slidenum">
              <a:rPr lang="en-US" smtClean="0"/>
              <a:pPr algn="l"/>
              <a:t>‹#›</a:t>
            </a:fld>
            <a:endParaRPr lang="en-US" dirty="0"/>
          </a:p>
        </p:txBody>
      </p:sp>
      <p:sp>
        <p:nvSpPr>
          <p:cNvPr id="11" name="Footer Placeholder 4"/>
          <p:cNvSpPr>
            <a:spLocks noGrp="1"/>
          </p:cNvSpPr>
          <p:nvPr>
            <p:ph type="ftr" sz="quarter" idx="11"/>
          </p:nvPr>
        </p:nvSpPr>
        <p:spPr>
          <a:xfrm>
            <a:off x="3124200" y="6553200"/>
            <a:ext cx="2895600" cy="365125"/>
          </a:xfrm>
        </p:spPr>
        <p:txBody>
          <a:bodyPr/>
          <a:lstStyle>
            <a:lvl1pPr>
              <a:defRPr>
                <a:solidFill>
                  <a:schemeClr val="accent1"/>
                </a:solidFill>
              </a:defRPr>
            </a:lvl1pPr>
          </a:lstStyle>
          <a:p>
            <a:endParaRPr lang="en-US" dirty="0"/>
          </a:p>
        </p:txBody>
      </p:sp>
      <p:sp>
        <p:nvSpPr>
          <p:cNvPr id="12" name="Slide Number Placeholder 5"/>
          <p:cNvSpPr>
            <a:spLocks noGrp="1"/>
          </p:cNvSpPr>
          <p:nvPr>
            <p:ph type="sldNum" sz="quarter" idx="12"/>
          </p:nvPr>
        </p:nvSpPr>
        <p:spPr>
          <a:xfrm>
            <a:off x="6553200" y="6553200"/>
            <a:ext cx="2133600" cy="365125"/>
          </a:xfrm>
        </p:spPr>
        <p:txBody>
          <a:bodyPr/>
          <a:lstStyle>
            <a:lvl1pPr algn="r">
              <a:defRPr>
                <a:solidFill>
                  <a:schemeClr val="accent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grpSp>
        <p:nvGrpSpPr>
          <p:cNvPr id="8" name="Group 7"/>
          <p:cNvGrpSpPr/>
          <p:nvPr userDrawn="1"/>
        </p:nvGrpSpPr>
        <p:grpSpPr>
          <a:xfrm flipH="1">
            <a:off x="0" y="1200150"/>
            <a:ext cx="9144000" cy="5686425"/>
            <a:chOff x="0" y="1200150"/>
            <a:chExt cx="9144000" cy="5686425"/>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933575" y="274638"/>
            <a:ext cx="6753225" cy="915987"/>
          </a:xfrm>
        </p:spPr>
        <p:txBody>
          <a:bodyPr>
            <a:normAutofit/>
          </a:bodyPr>
          <a:lstStyle>
            <a:lvl1pPr algn="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4"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5"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محتوى وصورة">
    <p:spTree>
      <p:nvGrpSpPr>
        <p:cNvPr id="1" name=""/>
        <p:cNvGrpSpPr/>
        <p:nvPr/>
      </p:nvGrpSpPr>
      <p:grpSpPr>
        <a:xfrm>
          <a:off x="0" y="0"/>
          <a:ext cx="0" cy="0"/>
          <a:chOff x="0" y="0"/>
          <a:chExt cx="0" cy="0"/>
        </a:xfrm>
      </p:grpSpPr>
      <p:grpSp>
        <p:nvGrpSpPr>
          <p:cNvPr id="4" name="Group 3"/>
          <p:cNvGrpSpPr/>
          <p:nvPr userDrawn="1"/>
        </p:nvGrpSpPr>
        <p:grpSpPr>
          <a:xfrm flipH="1">
            <a:off x="0" y="1200150"/>
            <a:ext cx="9144000" cy="5686425"/>
            <a:chOff x="0" y="1200150"/>
            <a:chExt cx="9144000" cy="5686425"/>
          </a:xfrm>
        </p:grpSpPr>
        <p:sp>
          <p:nvSpPr>
            <p:cNvPr id="12" name="Rectangle 11"/>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933575" y="274638"/>
            <a:ext cx="6753225" cy="915987"/>
          </a:xfrm>
        </p:spPr>
        <p:txBody>
          <a:bodyPr>
            <a:normAutofit/>
          </a:bodyPr>
          <a:lstStyle>
            <a:lvl1pPr algn="r">
              <a:defRPr sz="3000"/>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lgn="r" rtl="1">
              <a:defRPr sz="2800"/>
            </a:lvl1pPr>
            <a:lvl2pPr algn="r" rtl="1">
              <a:defRPr sz="2400"/>
            </a:lvl2pPr>
            <a:lvl3pPr algn="r" rtl="1">
              <a:defRPr sz="2000"/>
            </a:lvl3pPr>
            <a:lvl4pPr algn="r" rtl="1">
              <a:defRPr sz="1800"/>
            </a:lvl4pPr>
            <a:lvl5pPr algn="r" rtl="1">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2"/>
          <p:cNvSpPr>
            <a:spLocks noGrp="1"/>
          </p:cNvSpPr>
          <p:nvPr>
            <p:ph type="pic" idx="13"/>
          </p:nvPr>
        </p:nvSpPr>
        <p:spPr>
          <a:xfrm>
            <a:off x="0" y="1510530"/>
            <a:ext cx="4572000" cy="5065663"/>
          </a:xfrm>
        </p:spPr>
        <p:txBody>
          <a:bodyPr/>
          <a:lstStyle>
            <a:lvl1pPr marL="0" indent="0" algn="r" rtl="1">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6"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7"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8"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extLst>
      <p:ext uri="{BB962C8B-B14F-4D97-AF65-F5344CB8AC3E}">
        <p14:creationId xmlns:p14="http://schemas.microsoft.com/office/powerpoint/2010/main" val="207133096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grpSp>
        <p:nvGrpSpPr>
          <p:cNvPr id="2" name="Group 1"/>
          <p:cNvGrpSpPr/>
          <p:nvPr userDrawn="1"/>
        </p:nvGrpSpPr>
        <p:grpSpPr>
          <a:xfrm flipH="1">
            <a:off x="0" y="1200150"/>
            <a:ext cx="9144000" cy="5686425"/>
            <a:chOff x="0" y="1200150"/>
            <a:chExt cx="9144000" cy="5686425"/>
          </a:xfrm>
        </p:grpSpPr>
        <p:sp>
          <p:nvSpPr>
            <p:cNvPr id="15" name="Rectangle 14"/>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idx="1"/>
          </p:nvPr>
        </p:nvSpPr>
        <p:spPr>
          <a:xfrm>
            <a:off x="501650" y="1646238"/>
            <a:ext cx="4040188" cy="639762"/>
          </a:xfrm>
        </p:spPr>
        <p:txBody>
          <a:bodyPr anchor="b">
            <a:noAutofit/>
          </a:bodyPr>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1650" y="2362200"/>
            <a:ext cx="4040188" cy="4114799"/>
          </a:xfrm>
        </p:spPr>
        <p:txBody>
          <a:bodyPr/>
          <a:lstStyle>
            <a:lvl1pPr algn="r" rtl="1">
              <a:defRPr sz="2400"/>
            </a:lvl1pPr>
            <a:lvl2pPr algn="r" rtl="1">
              <a:defRPr sz="2000"/>
            </a:lvl2pPr>
            <a:lvl3pPr algn="r" rtl="1">
              <a:defRPr sz="1800"/>
            </a:lvl3pPr>
            <a:lvl4pPr algn="r" rtl="1">
              <a:defRPr sz="1600"/>
            </a:lvl4pPr>
            <a:lvl5pPr algn="r" rtl="1">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lgn="r" rtl="1">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62200"/>
            <a:ext cx="4041775" cy="4114799"/>
          </a:xfrm>
        </p:spPr>
        <p:txBody>
          <a:bodyPr/>
          <a:lstStyle>
            <a:lvl1pPr algn="r" rtl="1">
              <a:defRPr sz="2400"/>
            </a:lvl1pPr>
            <a:lvl2pPr algn="r" rtl="1">
              <a:defRPr sz="2000"/>
            </a:lvl2pPr>
            <a:lvl3pPr algn="r" rtl="1">
              <a:defRPr sz="1800"/>
            </a:lvl3pPr>
            <a:lvl4pPr algn="r" rtl="1">
              <a:defRPr sz="1600"/>
            </a:lvl4pPr>
            <a:lvl5pPr algn="r" rtl="1">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
          <p:cNvSpPr>
            <a:spLocks noGrp="1"/>
          </p:cNvSpPr>
          <p:nvPr>
            <p:ph type="title"/>
          </p:nvPr>
        </p:nvSpPr>
        <p:spPr>
          <a:xfrm>
            <a:off x="1933575" y="274638"/>
            <a:ext cx="6753225" cy="915987"/>
          </a:xfrm>
        </p:spPr>
        <p:txBody>
          <a:bodyPr>
            <a:normAutofit/>
          </a:bodyPr>
          <a:lstStyle>
            <a:lvl1pPr algn="r">
              <a:defRPr sz="3000"/>
            </a:lvl1pPr>
          </a:lstStyle>
          <a:p>
            <a:r>
              <a:rPr lang="en-US" smtClean="0"/>
              <a:t>Click to edit Master title style</a:t>
            </a:r>
            <a:endParaRPr lang="en-US" dirty="0"/>
          </a:p>
        </p:txBody>
      </p:sp>
      <p:sp>
        <p:nvSpPr>
          <p:cNvPr id="19"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20"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21"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grpSp>
        <p:nvGrpSpPr>
          <p:cNvPr id="6" name="Group 5"/>
          <p:cNvGrpSpPr/>
          <p:nvPr userDrawn="1"/>
        </p:nvGrpSpPr>
        <p:grpSpPr>
          <a:xfrm flipH="1">
            <a:off x="0" y="1200150"/>
            <a:ext cx="9144000" cy="5686425"/>
            <a:chOff x="0" y="1200150"/>
            <a:chExt cx="9144000" cy="5686425"/>
          </a:xfrm>
        </p:grpSpPr>
        <p:sp>
          <p:nvSpPr>
            <p:cNvPr id="10" name="Rectangle 9"/>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828800" y="274638"/>
            <a:ext cx="6753225" cy="915987"/>
          </a:xfrm>
        </p:spPr>
        <p:txBody>
          <a:bodyPr>
            <a:normAutofit/>
          </a:bodyPr>
          <a:lstStyle>
            <a:lvl1pPr algn="r">
              <a:defRPr sz="3000"/>
            </a:lvl1pPr>
          </a:lstStyle>
          <a:p>
            <a:r>
              <a:rPr lang="en-US" smtClean="0"/>
              <a:t>Click to edit Master title style</a:t>
            </a:r>
            <a:endParaRPr lang="en-US" dirty="0"/>
          </a:p>
        </p:txBody>
      </p:sp>
      <p:sp>
        <p:nvSpPr>
          <p:cNvPr id="14"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5"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6"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
        <p:nvSpPr>
          <p:cNvPr id="9" name="Title 1"/>
          <p:cNvSpPr txBox="1">
            <a:spLocks/>
          </p:cNvSpPr>
          <p:nvPr userDrawn="1"/>
        </p:nvSpPr>
        <p:spPr>
          <a:xfrm>
            <a:off x="1828800" y="284163"/>
            <a:ext cx="6753225" cy="915987"/>
          </a:xfrm>
          <a:prstGeom prst="rect">
            <a:avLst/>
          </a:prstGeom>
        </p:spPr>
        <p:txBody>
          <a:bodyPr vert="horz" lIns="91440" tIns="45720" rIns="91440" bIns="45720" rtlCol="0" anchor="ctr">
            <a:normAutofit/>
          </a:bodyPr>
          <a:lstStyle>
            <a:lvl1pPr algn="r" defTabSz="914400" rtl="1" eaLnBrk="1" latinLnBrk="0" hangingPunct="1">
              <a:spcBef>
                <a:spcPct val="0"/>
              </a:spcBef>
              <a:buNone/>
              <a:defRPr sz="3000" kern="1200">
                <a:solidFill>
                  <a:schemeClr val="tx1"/>
                </a:solidFill>
                <a:latin typeface="+mj-lt"/>
                <a:ea typeface="+mj-ea"/>
                <a:cs typeface="+mj-cs"/>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grpSp>
        <p:nvGrpSpPr>
          <p:cNvPr id="5" name="Group 4"/>
          <p:cNvGrpSpPr/>
          <p:nvPr userDrawn="1"/>
        </p:nvGrpSpPr>
        <p:grpSpPr>
          <a:xfrm flipH="1">
            <a:off x="0" y="1200150"/>
            <a:ext cx="9144000" cy="5686425"/>
            <a:chOff x="0" y="1200150"/>
            <a:chExt cx="9144000" cy="5686425"/>
          </a:xfrm>
        </p:grpSpPr>
        <p:sp>
          <p:nvSpPr>
            <p:cNvPr id="9" name="Rectangle 8"/>
            <p:cNvSpPr/>
            <p:nvPr userDrawn="1"/>
          </p:nvSpPr>
          <p:spPr>
            <a:xfrm>
              <a:off x="0" y="1200150"/>
              <a:ext cx="9144000" cy="5686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285720" y="1500174"/>
              <a:ext cx="8858280" cy="5072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Date Placeholder 3"/>
          <p:cNvSpPr>
            <a:spLocks noGrp="1"/>
          </p:cNvSpPr>
          <p:nvPr>
            <p:ph type="dt" sz="half" idx="10"/>
          </p:nvPr>
        </p:nvSpPr>
        <p:spPr>
          <a:xfrm>
            <a:off x="457200" y="6553200"/>
            <a:ext cx="2133600" cy="365125"/>
          </a:xfrm>
        </p:spPr>
        <p:txBody>
          <a:bodyPr/>
          <a:lstStyle>
            <a:lvl1pPr algn="r">
              <a:defRPr>
                <a:solidFill>
                  <a:schemeClr val="bg1"/>
                </a:solidFill>
              </a:defRPr>
            </a:lvl1pPr>
          </a:lstStyle>
          <a:p>
            <a:pPr algn="l"/>
            <a:fld id="{C98C37E5-AAA4-40DA-89A7-1E9A914B22C6}" type="slidenum">
              <a:rPr lang="en-US" smtClean="0"/>
              <a:pPr algn="l"/>
              <a:t>‹#›</a:t>
            </a:fld>
            <a:endParaRPr lang="en-US" dirty="0"/>
          </a:p>
        </p:txBody>
      </p:sp>
      <p:sp>
        <p:nvSpPr>
          <p:cNvPr id="11" name="Footer Placeholder 4"/>
          <p:cNvSpPr>
            <a:spLocks noGrp="1"/>
          </p:cNvSpPr>
          <p:nvPr>
            <p:ph type="ftr" sz="quarter" idx="11"/>
          </p:nvPr>
        </p:nvSpPr>
        <p:spPr>
          <a:xfrm>
            <a:off x="3124200" y="6553200"/>
            <a:ext cx="2895600" cy="365125"/>
          </a:xfr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6553200" y="6553200"/>
            <a:ext cx="2133600" cy="365125"/>
          </a:xfrm>
        </p:spPr>
        <p:txBody>
          <a:bodyPr/>
          <a:lstStyle>
            <a:lvl1pPr algn="r">
              <a:defRPr>
                <a:solidFill>
                  <a:schemeClr val="bg1"/>
                </a:solidFill>
              </a:defRPr>
            </a:lvl1pPr>
          </a:lstStyle>
          <a:p>
            <a:fld id="{C012A5C4-9B56-41D5-B521-4D9CAF33187C}" type="datetimeFigureOut">
              <a:rPr lang="en-US" smtClean="0"/>
              <a:pPr/>
              <a:t>11/26/2013</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5000" y="274638"/>
            <a:ext cx="6753225"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rtl="1">
              <a:defRPr sz="1200">
                <a:solidFill>
                  <a:schemeClr val="tx1">
                    <a:tint val="75000"/>
                  </a:schemeClr>
                </a:solidFill>
              </a:defRPr>
            </a:lvl1pPr>
          </a:lstStyle>
          <a:p>
            <a:fld id="{C012A5C4-9B56-41D5-B521-4D9CAF33187C}" type="datetimeFigureOut">
              <a:rPr lang="en-US" smtClean="0"/>
              <a:pPr/>
              <a:t>11/26/2013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0" anchor="ctr"/>
          <a:lstStyle>
            <a:lvl1pPr algn="l" rtl="1">
              <a:defRPr sz="1200">
                <a:solidFill>
                  <a:schemeClr val="tx1">
                    <a:tint val="75000"/>
                  </a:schemeClr>
                </a:solidFill>
              </a:defRPr>
            </a:lvl1pPr>
          </a:lstStyle>
          <a:p>
            <a:fld id="{151C4DEF-DDBD-465E-BA3E-99C8F33A08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1" r:id="rId4"/>
    <p:sldLayoutId id="2147483660" r:id="rId5"/>
    <p:sldLayoutId id="214748366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r" defTabSz="914400" rtl="1" eaLnBrk="1" latinLnBrk="0" hangingPunct="1">
        <a:spcBef>
          <a:spcPct val="0"/>
        </a:spcBef>
        <a:buNone/>
        <a:defRPr sz="40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heikhmohammed.co.ae/vgn-ext-templating/v/index.jsp?vgnextoid=a539fce9f4fe3310VgnVCM1000004d64a8c0RCRD&amp;vgnextchannel=3e934c8631cb4110VgnVCM100000b0140a0aRCRD&amp;vgnextfmt=default&amp;date=1322764209160&amp;type=sheikh" TargetMode="External"/><Relationship Id="rId1" Type="http://schemas.openxmlformats.org/officeDocument/2006/relationships/slideLayout" Target="../slideLayouts/slideLayout1.xml"/><Relationship Id="rId6" Type="http://schemas.openxmlformats.org/officeDocument/2006/relationships/hyperlink" Target="http://faculty.uaeu.ac.ae/~abintouq" TargetMode="Externa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microsoft.com/office/2007/relationships/hdphoto" Target="../media/hdphoto5.wdp"/><Relationship Id="rId3" Type="http://schemas.microsoft.com/office/2007/relationships/hdphoto" Target="../media/hdphoto3.wdp"/><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hyperlink" Target="http://tv3arab.net/video/?p=171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0" y="1600200"/>
            <a:ext cx="4191000" cy="2209800"/>
          </a:xfrm>
        </p:spPr>
        <p:txBody>
          <a:bodyPr>
            <a:noAutofit/>
          </a:bodyPr>
          <a:lstStyle/>
          <a:p>
            <a:r>
              <a:rPr lang="ar-AE" sz="3200" dirty="0">
                <a:hlinkClick r:id="rId2"/>
              </a:rPr>
              <a:t>الشيخ محمد بن راشد يستعرض تاريخ </a:t>
            </a:r>
            <a:r>
              <a:rPr lang="ar-AE" sz="3200" dirty="0" smtClean="0">
                <a:hlinkClick r:id="rId2"/>
              </a:rPr>
              <a:t>الدولة</a:t>
            </a:r>
            <a:r>
              <a:rPr lang="en-US" sz="3200" dirty="0" smtClean="0">
                <a:hlinkClick r:id="rId2"/>
              </a:rPr>
              <a:t> </a:t>
            </a:r>
            <a:r>
              <a:rPr lang="ar-AE" sz="3200" dirty="0" smtClean="0">
                <a:hlinkClick r:id="rId2"/>
              </a:rPr>
              <a:t>وانجازاتها </a:t>
            </a:r>
            <a:r>
              <a:rPr lang="ar-AE" sz="3200" dirty="0">
                <a:hlinkClick r:id="rId2"/>
              </a:rPr>
              <a:t>في 40 عاماً</a:t>
            </a:r>
            <a:endParaRPr lang="ar-AE" sz="3200" dirty="0"/>
          </a:p>
        </p:txBody>
      </p:sp>
      <p:pic>
        <p:nvPicPr>
          <p:cNvPr id="4" name="Picture 7" descr="http://www.uaeu.ac.ae/uits/services/web_downloads/logos/chss_logo.png"/>
          <p:cNvPicPr>
            <a:picLocks noChangeAspect="1" noChangeArrowheads="1"/>
          </p:cNvPicPr>
          <p:nvPr/>
        </p:nvPicPr>
        <p:blipFill>
          <a:blip r:embed="rId3" cstate="print">
            <a:lum contrast="-20000"/>
            <a:extLst>
              <a:ext uri="{28A0092B-C50C-407E-A947-70E740481C1C}">
                <a14:useLocalDpi xmlns:a14="http://schemas.microsoft.com/office/drawing/2010/main" val="0"/>
              </a:ext>
            </a:extLst>
          </a:blip>
          <a:srcRect/>
          <a:stretch>
            <a:fillRect/>
          </a:stretch>
        </p:blipFill>
        <p:spPr bwMode="auto">
          <a:xfrm>
            <a:off x="457200" y="428625"/>
            <a:ext cx="3754438"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54364" t="14931" b="28082"/>
          <a:stretch>
            <a:fillRect/>
          </a:stretch>
        </p:blipFill>
        <p:spPr bwMode="auto">
          <a:xfrm>
            <a:off x="733425" y="1600200"/>
            <a:ext cx="3657600" cy="23622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1828800" y="4876800"/>
            <a:ext cx="5410200" cy="1600200"/>
          </a:xfrm>
          <a:prstGeom prst="rect">
            <a:avLst/>
          </a:prstGeom>
          <a:noFill/>
          <a:ln>
            <a:noFill/>
          </a:ln>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20000"/>
              </a:spcBef>
              <a:defRPr/>
            </a:pPr>
            <a:r>
              <a:rPr lang="en-US" altLang="en-US" sz="1800" b="1" dirty="0" smtClean="0">
                <a:solidFill>
                  <a:srgbClr val="000000"/>
                </a:solidFill>
                <a:cs typeface="Times New Roman" pitchFamily="18" charset="0"/>
              </a:rPr>
              <a:t>Dr. Ahmad BinTouq</a:t>
            </a:r>
          </a:p>
          <a:p>
            <a:pPr algn="ctr">
              <a:spcBef>
                <a:spcPct val="20000"/>
              </a:spcBef>
              <a:defRPr/>
            </a:pPr>
            <a:r>
              <a:rPr lang="en-US" altLang="en-US" sz="1800" b="1" dirty="0" smtClean="0">
                <a:solidFill>
                  <a:srgbClr val="000000"/>
                </a:solidFill>
                <a:cs typeface="Times New Roman" pitchFamily="18" charset="0"/>
              </a:rPr>
              <a:t>E-mail: abintouq@uaeu.ac.ae</a:t>
            </a:r>
          </a:p>
          <a:p>
            <a:pPr algn="ctr">
              <a:spcBef>
                <a:spcPct val="20000"/>
              </a:spcBef>
              <a:defRPr/>
            </a:pPr>
            <a:r>
              <a:rPr lang="en-US" altLang="en-US" sz="1800" b="1" dirty="0" smtClean="0">
                <a:solidFill>
                  <a:srgbClr val="000000"/>
                </a:solidFill>
                <a:cs typeface="Times New Roman" pitchFamily="18" charset="0"/>
              </a:rPr>
              <a:t>URL: </a:t>
            </a:r>
            <a:r>
              <a:rPr lang="en-US" altLang="en-US" sz="1800" b="1" dirty="0" smtClean="0">
                <a:solidFill>
                  <a:schemeClr val="tx1">
                    <a:lumMod val="95000"/>
                    <a:lumOff val="5000"/>
                  </a:schemeClr>
                </a:solidFill>
                <a:cs typeface="Times New Roman" pitchFamily="18" charset="0"/>
                <a:hlinkClick r:id="rId6"/>
              </a:rPr>
              <a:t>http://faculty.uaeu.ac.ae/~abintouq</a:t>
            </a:r>
            <a:endParaRPr lang="en-US" altLang="en-US" sz="1800" b="1" dirty="0" smtClean="0">
              <a:solidFill>
                <a:schemeClr val="tx1">
                  <a:lumMod val="95000"/>
                  <a:lumOff val="5000"/>
                </a:schemeClr>
              </a:solidFill>
              <a:cs typeface="Times New Roman" pitchFamily="18" charset="0"/>
            </a:endParaRPr>
          </a:p>
          <a:p>
            <a:pPr algn="ctr">
              <a:spcBef>
                <a:spcPct val="20000"/>
              </a:spcBef>
              <a:defRPr/>
            </a:pPr>
            <a:r>
              <a:rPr lang="en-US" altLang="en-US" sz="1800" b="1" dirty="0" smtClean="0">
                <a:solidFill>
                  <a:schemeClr val="tx1">
                    <a:lumMod val="95000"/>
                    <a:lumOff val="5000"/>
                  </a:schemeClr>
                </a:solidFill>
              </a:rPr>
              <a:t>GEO 440: GIS for Urban &amp; Regional Planning</a:t>
            </a:r>
          </a:p>
          <a:p>
            <a:pPr algn="ctr">
              <a:spcBef>
                <a:spcPct val="20000"/>
              </a:spcBef>
              <a:defRPr/>
            </a:pPr>
            <a:r>
              <a:rPr lang="en-US" altLang="en-US" sz="1800" b="1" dirty="0" smtClean="0">
                <a:solidFill>
                  <a:schemeClr val="tx1">
                    <a:lumMod val="95000"/>
                    <a:lumOff val="5000"/>
                  </a:schemeClr>
                </a:solidFill>
              </a:rPr>
              <a:t>FEB. 20 2011</a:t>
            </a:r>
            <a:endParaRPr lang="en-US" altLang="en-US" sz="1800" b="1" dirty="0" smtClean="0">
              <a:solidFill>
                <a:schemeClr val="tx1">
                  <a:lumMod val="95000"/>
                  <a:lumOff val="5000"/>
                </a:schemeClr>
              </a:solidFill>
              <a:cs typeface="Times New Roman" pitchFamily="18" charset="0"/>
            </a:endParaRPr>
          </a:p>
        </p:txBody>
      </p:sp>
    </p:spTree>
    <p:extLst>
      <p:ext uri="{BB962C8B-B14F-4D97-AF65-F5344CB8AC3E}">
        <p14:creationId xmlns:p14="http://schemas.microsoft.com/office/powerpoint/2010/main" val="428304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33400" y="274638"/>
            <a:ext cx="8458200" cy="915987"/>
          </a:xfrm>
        </p:spPr>
        <p:txBody>
          <a:bodyPr/>
          <a:lstStyle/>
          <a:p>
            <a:r>
              <a:rPr lang="ar-SA" altLang="en-US" sz="2200" b="1" dirty="0" smtClean="0">
                <a:latin typeface="Arial Unicode MS" pitchFamily="34" charset="-128"/>
                <a:ea typeface="Arial Unicode MS" pitchFamily="34" charset="-128"/>
                <a:cs typeface="Arial Unicode MS" pitchFamily="34" charset="-128"/>
              </a:rPr>
              <a:t>الشيخ </a:t>
            </a:r>
            <a:r>
              <a:rPr lang="ar-AE" altLang="en-US" sz="2200" b="1" dirty="0" smtClean="0">
                <a:latin typeface="Arial Unicode MS" pitchFamily="34" charset="-128"/>
                <a:ea typeface="Arial Unicode MS" pitchFamily="34" charset="-128"/>
                <a:cs typeface="Arial Unicode MS" pitchFamily="34" charset="-128"/>
              </a:rPr>
              <a:t>محمد </a:t>
            </a:r>
            <a:r>
              <a:rPr lang="ar-AE" altLang="en-US" sz="2200" b="1" dirty="0" smtClean="0">
                <a:latin typeface="Arial Unicode MS" pitchFamily="34" charset="-128"/>
                <a:ea typeface="Arial Unicode MS" pitchFamily="34" charset="-128"/>
                <a:cs typeface="Arial Unicode MS" pitchFamily="34" charset="-128"/>
              </a:rPr>
              <a:t>بن راشد يستعرض تاريخ الدولة وانجازاتها في 40 عاماً والقصائد التي القاها بهذه المناسبة</a:t>
            </a:r>
            <a:endParaRPr lang="ar-AE" altLang="en-US" dirty="0" smtClean="0"/>
          </a:p>
        </p:txBody>
      </p:sp>
      <p:pic>
        <p:nvPicPr>
          <p:cNvPr id="3075" name="Picture 2"/>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a:xfrm>
            <a:off x="1524000" y="1676400"/>
            <a:ext cx="6324600" cy="3048000"/>
          </a:xfrm>
          <a:noFill/>
        </p:spPr>
      </p:pic>
      <p:sp>
        <p:nvSpPr>
          <p:cNvPr id="3076" name="TextBox 4"/>
          <p:cNvSpPr txBox="1">
            <a:spLocks noChangeArrowheads="1"/>
          </p:cNvSpPr>
          <p:nvPr/>
        </p:nvSpPr>
        <p:spPr bwMode="auto">
          <a:xfrm>
            <a:off x="19050" y="4953000"/>
            <a:ext cx="8763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just" rtl="1">
              <a:spcBef>
                <a:spcPct val="0"/>
              </a:spcBef>
              <a:buFontTx/>
              <a:buNone/>
            </a:pPr>
            <a:r>
              <a:rPr lang="ar-AE" altLang="en-US" sz="2400" dirty="0">
                <a:latin typeface="Arabic Typesetting" pitchFamily="66" charset="-78"/>
                <a:cs typeface="Arabic Typesetting" pitchFamily="66" charset="-78"/>
              </a:rPr>
              <a:t>تحدث صاحب السمو الشيخ محمد بن راشد آل مكتوم، نائب رئيس الدولة رئيس مجلس الوزراء حاكم دبي “رعاه الله”، صباح </a:t>
            </a:r>
            <a:r>
              <a:rPr lang="ar-SA" altLang="en-US" sz="2400" dirty="0">
                <a:latin typeface="Arabic Typesetting" pitchFamily="66" charset="-78"/>
                <a:cs typeface="Arabic Typesetting" pitchFamily="66" charset="-78"/>
              </a:rPr>
              <a:t>ي</a:t>
            </a:r>
            <a:r>
              <a:rPr lang="ar-AE" altLang="en-US" sz="2400" dirty="0">
                <a:latin typeface="Arabic Typesetting" pitchFamily="66" charset="-78"/>
                <a:cs typeface="Arabic Typesetting" pitchFamily="66" charset="-78"/>
              </a:rPr>
              <a:t>يوم</a:t>
            </a:r>
            <a:r>
              <a:rPr lang="ar-SA" altLang="en-US" sz="2400" dirty="0">
                <a:latin typeface="Arabic Typesetting" pitchFamily="66" charset="-78"/>
                <a:cs typeface="Arabic Typesetting" pitchFamily="66" charset="-78"/>
              </a:rPr>
              <a:t> الخميس 1/12/2011</a:t>
            </a:r>
            <a:r>
              <a:rPr lang="ar-AE" altLang="en-US" sz="2400" dirty="0">
                <a:latin typeface="Arabic Typesetting" pitchFamily="66" charset="-78"/>
                <a:cs typeface="Arabic Typesetting" pitchFamily="66" charset="-78"/>
              </a:rPr>
              <a:t> وعلى مدى أكثر من ساعتين عن تاريخ الإمارات قبل وبعد قيام الاتحاد وتأسيس دولة الإمارات العربية المتحدة وتجربة سموه الشخصية ومعاصرته للأحداث ورؤيته حول هذا الموضوع. وفي قاعة راشد بمركز دبي التجاري العالمي كان اللقاء الذي جمع صاحب السمو الشيخ محمد بن راشد آل مكتوم بشباب الوطن وأعيانه ووزرائه ونخبه الثقافية...</a:t>
            </a:r>
          </a:p>
        </p:txBody>
      </p:sp>
    </p:spTree>
    <p:extLst>
      <p:ext uri="{BB962C8B-B14F-4D97-AF65-F5344CB8AC3E}">
        <p14:creationId xmlns:p14="http://schemas.microsoft.com/office/powerpoint/2010/main" val="25428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6076" t="5925" r="5822" b="5794"/>
          <a:stretch/>
        </p:blipFill>
        <p:spPr bwMode="auto">
          <a:xfrm>
            <a:off x="1447799" y="1866899"/>
            <a:ext cx="110490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ChangeArrowheads="1"/>
          </p:cNvSpPr>
          <p:nvPr/>
        </p:nvSpPr>
        <p:spPr bwMode="auto">
          <a:xfrm>
            <a:off x="2438400" y="2173288"/>
            <a:ext cx="518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fontAlgn="base">
              <a:spcBef>
                <a:spcPct val="20000"/>
              </a:spcBef>
              <a:spcAft>
                <a:spcPct val="0"/>
              </a:spcAft>
              <a:buFont typeface="Arial" pitchFamily="34" charset="0"/>
              <a:buChar char="»"/>
              <a:defRPr sz="2000">
                <a:solidFill>
                  <a:schemeClr val="tx1"/>
                </a:solidFill>
                <a:latin typeface="Calibri" pitchFamily="34" charset="0"/>
              </a:defRPr>
            </a:lvl6pPr>
            <a:lvl7pPr marL="2971800" indent="-228600" fontAlgn="base">
              <a:spcBef>
                <a:spcPct val="20000"/>
              </a:spcBef>
              <a:spcAft>
                <a:spcPct val="0"/>
              </a:spcAft>
              <a:buFont typeface="Arial" pitchFamily="34" charset="0"/>
              <a:buChar char="»"/>
              <a:defRPr sz="2000">
                <a:solidFill>
                  <a:schemeClr val="tx1"/>
                </a:solidFill>
                <a:latin typeface="Calibri" pitchFamily="34" charset="0"/>
              </a:defRPr>
            </a:lvl7pPr>
            <a:lvl8pPr marL="3429000" indent="-228600" fontAlgn="base">
              <a:spcBef>
                <a:spcPct val="20000"/>
              </a:spcBef>
              <a:spcAft>
                <a:spcPct val="0"/>
              </a:spcAft>
              <a:buFont typeface="Arial" pitchFamily="34" charset="0"/>
              <a:buChar char="»"/>
              <a:defRPr sz="2000">
                <a:solidFill>
                  <a:schemeClr val="tx1"/>
                </a:solidFill>
                <a:latin typeface="Calibri" pitchFamily="34" charset="0"/>
              </a:defRPr>
            </a:lvl8pPr>
            <a:lvl9pPr marL="3886200" indent="-228600" fontAlgn="base">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en-GB" altLang="en-US" sz="2400" b="1" dirty="0">
                <a:latin typeface="Times New Roman" pitchFamily="18" charset="0"/>
                <a:hlinkClick r:id="rId4"/>
              </a:rPr>
              <a:t>http://tv3arab.net/video/?p=1714</a:t>
            </a:r>
            <a:r>
              <a:rPr lang="en-GB" altLang="en-US" sz="2400" b="1" dirty="0">
                <a:latin typeface="Times New Roman" pitchFamily="18" charset="0"/>
              </a:rPr>
              <a:t> </a:t>
            </a:r>
            <a:endParaRPr lang="ar-AE" altLang="en-US" sz="2400" b="1" dirty="0">
              <a:latin typeface="Times New Roman" pitchFamily="18" charset="0"/>
              <a:ea typeface="Majalla UI"/>
            </a:endParaRPr>
          </a:p>
        </p:txBody>
      </p:sp>
      <p:pic>
        <p:nvPicPr>
          <p:cNvPr id="4101"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371600" y="3200400"/>
            <a:ext cx="33528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800600" y="3209925"/>
            <a:ext cx="3197225"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154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1"/>
            <a:ext cx="8991600" cy="990600"/>
          </a:xfrm>
        </p:spPr>
        <p:txBody>
          <a:bodyPr rtlCol="0">
            <a:normAutofit/>
          </a:bodyPr>
          <a:lstStyle/>
          <a:p>
            <a:pPr algn="l" fontAlgn="auto">
              <a:spcAft>
                <a:spcPts val="0"/>
              </a:spcAft>
              <a:defRPr/>
            </a:pPr>
            <a:r>
              <a:rPr lang="en-GB" sz="2400" dirty="0" smtClean="0">
                <a:latin typeface="+mn-lt"/>
                <a:cs typeface="Browallia New" pitchFamily="34" charset="-34"/>
              </a:rPr>
              <a:t>His Highness Sheikh Mohammed Bin Rashid Al –</a:t>
            </a:r>
            <a:r>
              <a:rPr lang="en-GB" sz="2400" dirty="0" err="1" smtClean="0">
                <a:latin typeface="+mn-lt"/>
                <a:cs typeface="Browallia New" pitchFamily="34" charset="-34"/>
              </a:rPr>
              <a:t>Maktoum</a:t>
            </a:r>
            <a:r>
              <a:rPr lang="en-GB" sz="2400" dirty="0" smtClean="0">
                <a:latin typeface="+mn-lt"/>
                <a:cs typeface="Browallia New" pitchFamily="34" charset="-34"/>
              </a:rPr>
              <a:t> Quotes </a:t>
            </a:r>
            <a:endParaRPr lang="ar-AE" sz="2400" dirty="0">
              <a:latin typeface="+mn-lt"/>
            </a:endParaRPr>
          </a:p>
        </p:txBody>
      </p:sp>
      <p:sp>
        <p:nvSpPr>
          <p:cNvPr id="5123" name="Content Placeholder 2"/>
          <p:cNvSpPr>
            <a:spLocks noGrp="1"/>
          </p:cNvSpPr>
          <p:nvPr>
            <p:ph idx="1"/>
          </p:nvPr>
        </p:nvSpPr>
        <p:spPr>
          <a:xfrm>
            <a:off x="152400" y="1600200"/>
            <a:ext cx="8610600" cy="4343400"/>
          </a:xfrm>
        </p:spPr>
        <p:txBody>
          <a:bodyPr>
            <a:normAutofit fontScale="92500" lnSpcReduction="10000"/>
          </a:bodyPr>
          <a:lstStyle/>
          <a:p>
            <a:pPr algn="l" rtl="0"/>
            <a:r>
              <a:rPr lang="en-US" altLang="en-US" sz="2800" dirty="0" smtClean="0">
                <a:ea typeface="Calibri" pitchFamily="34" charset="0"/>
                <a:cs typeface="Calibri" pitchFamily="34" charset="0"/>
              </a:rPr>
              <a:t>Emirati young people to equip themselves with patience, perseverance and determination</a:t>
            </a:r>
            <a:r>
              <a:rPr lang="ar-AE" altLang="en-US" sz="2800" dirty="0" smtClean="0">
                <a:ea typeface="Majalla UI"/>
              </a:rPr>
              <a:t>.</a:t>
            </a:r>
            <a:endParaRPr lang="ar-SA" altLang="en-US" sz="2800" dirty="0" smtClean="0">
              <a:ea typeface="Majalla UI"/>
            </a:endParaRPr>
          </a:p>
          <a:p>
            <a:pPr algn="l" rtl="0"/>
            <a:endParaRPr lang="en-US" altLang="en-US" sz="2800" dirty="0" smtClean="0">
              <a:ea typeface="Calibri" pitchFamily="34" charset="0"/>
              <a:cs typeface="Calibri" pitchFamily="34" charset="0"/>
            </a:endParaRPr>
          </a:p>
          <a:p>
            <a:pPr algn="l" rtl="0"/>
            <a:r>
              <a:rPr lang="en-US" altLang="en-US" sz="2800" dirty="0" smtClean="0">
                <a:ea typeface="Calibri" pitchFamily="34" charset="0"/>
                <a:cs typeface="Calibri" pitchFamily="34" charset="0"/>
              </a:rPr>
              <a:t>Youth, who represent the highest percentage of the UAE </a:t>
            </a:r>
            <a:r>
              <a:rPr lang="en-US" altLang="en-US" sz="2800" dirty="0" smtClean="0">
                <a:ea typeface="Calibri" pitchFamily="34" charset="0"/>
                <a:cs typeface="Calibri" pitchFamily="34" charset="0"/>
              </a:rPr>
              <a:t>citizens</a:t>
            </a:r>
            <a:endParaRPr lang="ar-SA" altLang="en-US" sz="2800" dirty="0" smtClean="0">
              <a:ea typeface="Calibri" pitchFamily="34" charset="0"/>
              <a:cs typeface="Calibri" pitchFamily="34" charset="0"/>
            </a:endParaRPr>
          </a:p>
          <a:p>
            <a:pPr algn="l" rtl="0"/>
            <a:endParaRPr lang="en-US" altLang="en-US" sz="2800" dirty="0" smtClean="0">
              <a:ea typeface="Calibri" pitchFamily="34" charset="0"/>
              <a:cs typeface="Calibri" pitchFamily="34" charset="0"/>
            </a:endParaRPr>
          </a:p>
          <a:p>
            <a:pPr algn="l" rtl="0"/>
            <a:r>
              <a:rPr lang="ar-AE" altLang="en-US" sz="2800" dirty="0" smtClean="0"/>
              <a:t>"</a:t>
            </a:r>
            <a:r>
              <a:rPr lang="en-US" altLang="en-US" sz="2800" dirty="0" smtClean="0">
                <a:ea typeface="Calibri" pitchFamily="34" charset="0"/>
                <a:cs typeface="Calibri" pitchFamily="34" charset="0"/>
              </a:rPr>
              <a:t>I would like to tell you, young people, that - despite all the challenges - achievements were made and you are harvesting the fruit of the challenges your fathers and forefathers had to endure and overcome,</a:t>
            </a:r>
            <a:r>
              <a:rPr lang="ar-AE" altLang="en-US" sz="2800" dirty="0" smtClean="0"/>
              <a:t>" </a:t>
            </a:r>
            <a:endParaRPr lang="en-US" altLang="en-US" sz="2800" dirty="0" smtClean="0">
              <a:ea typeface="Calibri" pitchFamily="34" charset="0"/>
              <a:cs typeface="Calibri" pitchFamily="34" charset="0"/>
            </a:endParaRPr>
          </a:p>
        </p:txBody>
      </p:sp>
    </p:spTree>
    <p:extLst>
      <p:ext uri="{BB962C8B-B14F-4D97-AF65-F5344CB8AC3E}">
        <p14:creationId xmlns:p14="http://schemas.microsoft.com/office/powerpoint/2010/main" val="145586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52400"/>
            <a:ext cx="6696075" cy="915987"/>
          </a:xfrm>
        </p:spPr>
        <p:txBody>
          <a:bodyPr/>
          <a:lstStyle/>
          <a:p>
            <a:pPr algn="l"/>
            <a:r>
              <a:rPr lang="en-US" altLang="en-US" dirty="0" smtClean="0"/>
              <a:t>Quiz</a:t>
            </a:r>
            <a:endParaRPr lang="ar-AE" altLang="en-US" dirty="0" smtClean="0"/>
          </a:p>
        </p:txBody>
      </p:sp>
      <p:sp>
        <p:nvSpPr>
          <p:cNvPr id="6147" name="Content Placeholder 2"/>
          <p:cNvSpPr>
            <a:spLocks noGrp="1"/>
          </p:cNvSpPr>
          <p:nvPr>
            <p:ph idx="1"/>
          </p:nvPr>
        </p:nvSpPr>
        <p:spPr>
          <a:xfrm>
            <a:off x="228600" y="1600200"/>
            <a:ext cx="8610600" cy="4525963"/>
          </a:xfrm>
        </p:spPr>
        <p:txBody>
          <a:bodyPr/>
          <a:lstStyle/>
          <a:p>
            <a:pPr algn="l" rtl="0">
              <a:lnSpc>
                <a:spcPct val="90000"/>
              </a:lnSpc>
            </a:pPr>
            <a:r>
              <a:rPr lang="en-US" altLang="en-US" sz="2600" dirty="0">
                <a:ea typeface="Calibri" pitchFamily="34" charset="0"/>
                <a:cs typeface="Calibri" pitchFamily="34" charset="0"/>
              </a:rPr>
              <a:t>List the main points of </a:t>
            </a:r>
            <a:r>
              <a:rPr lang="en-GB" altLang="en-US" sz="2600" dirty="0">
                <a:ea typeface="Calibri" pitchFamily="34" charset="0"/>
                <a:cs typeface="Calibri" pitchFamily="34" charset="0"/>
              </a:rPr>
              <a:t>His Highness </a:t>
            </a:r>
            <a:r>
              <a:rPr lang="en-GB" altLang="en-US" sz="2600" dirty="0" smtClean="0">
                <a:ea typeface="Calibri" pitchFamily="34" charset="0"/>
                <a:cs typeface="Calibri" pitchFamily="34" charset="0"/>
              </a:rPr>
              <a:t>Sheikh</a:t>
            </a:r>
            <a:r>
              <a:rPr lang="ar-SA" altLang="en-US" sz="2600" dirty="0" smtClean="0">
                <a:ea typeface="Calibri" pitchFamily="34" charset="0"/>
                <a:cs typeface="Calibri" pitchFamily="34" charset="0"/>
              </a:rPr>
              <a:t> </a:t>
            </a:r>
            <a:r>
              <a:rPr lang="en-GB" altLang="en-US" sz="2600" dirty="0" smtClean="0">
                <a:ea typeface="Calibri" pitchFamily="34" charset="0"/>
                <a:cs typeface="Calibri" pitchFamily="34" charset="0"/>
              </a:rPr>
              <a:t>Mohammed </a:t>
            </a:r>
            <a:r>
              <a:rPr lang="en-GB" altLang="en-US" sz="2600" dirty="0">
                <a:ea typeface="Calibri" pitchFamily="34" charset="0"/>
                <a:cs typeface="Calibri" pitchFamily="34" charset="0"/>
              </a:rPr>
              <a:t>Bin Rashid Al -</a:t>
            </a:r>
            <a:r>
              <a:rPr lang="en-GB" altLang="en-US" sz="2600" dirty="0" err="1">
                <a:ea typeface="Calibri" pitchFamily="34" charset="0"/>
                <a:cs typeface="Calibri" pitchFamily="34" charset="0"/>
              </a:rPr>
              <a:t>Maktoum</a:t>
            </a:r>
            <a:r>
              <a:rPr lang="en-GB" altLang="en-US" sz="2600" dirty="0">
                <a:ea typeface="Calibri" pitchFamily="34" charset="0"/>
                <a:cs typeface="Calibri" pitchFamily="34" charset="0"/>
              </a:rPr>
              <a:t> Speech. </a:t>
            </a:r>
          </a:p>
          <a:p>
            <a:pPr algn="l" rtl="0">
              <a:lnSpc>
                <a:spcPct val="90000"/>
              </a:lnSpc>
            </a:pPr>
            <a:endParaRPr lang="en-US" altLang="en-US" sz="2600" dirty="0">
              <a:ea typeface="Calibri" pitchFamily="34" charset="0"/>
              <a:cs typeface="Calibri" pitchFamily="34" charset="0"/>
            </a:endParaRPr>
          </a:p>
          <a:p>
            <a:pPr algn="l" rtl="0">
              <a:lnSpc>
                <a:spcPct val="90000"/>
              </a:lnSpc>
            </a:pPr>
            <a:r>
              <a:rPr lang="en-US" altLang="en-US" sz="2600" dirty="0">
                <a:ea typeface="Calibri" pitchFamily="34" charset="0"/>
                <a:cs typeface="Calibri" pitchFamily="34" charset="0"/>
              </a:rPr>
              <a:t>List points related to settlements &amp; population.</a:t>
            </a:r>
          </a:p>
          <a:p>
            <a:pPr algn="l" rtl="0">
              <a:lnSpc>
                <a:spcPct val="90000"/>
              </a:lnSpc>
            </a:pPr>
            <a:endParaRPr lang="en-US" altLang="en-US" sz="2600" dirty="0">
              <a:ea typeface="Calibri" pitchFamily="34" charset="0"/>
              <a:cs typeface="Calibri" pitchFamily="34" charset="0"/>
            </a:endParaRPr>
          </a:p>
          <a:p>
            <a:pPr algn="l" rtl="0">
              <a:lnSpc>
                <a:spcPct val="90000"/>
              </a:lnSpc>
            </a:pPr>
            <a:r>
              <a:rPr lang="en-US" altLang="en-US" sz="2600" dirty="0">
                <a:ea typeface="Calibri" pitchFamily="34" charset="0"/>
                <a:cs typeface="Calibri" pitchFamily="34" charset="0"/>
              </a:rPr>
              <a:t>List any Urban issues related to LTWR (</a:t>
            </a:r>
            <a:r>
              <a:rPr lang="en-GB" altLang="en-US" sz="2400" i="1" dirty="0" err="1" smtClean="0">
                <a:ea typeface="Calibri" pitchFamily="34" charset="0"/>
                <a:cs typeface="Calibri" pitchFamily="34" charset="0"/>
              </a:rPr>
              <a:t>land,transportation</a:t>
            </a:r>
            <a:r>
              <a:rPr lang="en-GB" altLang="en-US" sz="2400" i="1" dirty="0">
                <a:ea typeface="Calibri" pitchFamily="34" charset="0"/>
                <a:cs typeface="Calibri" pitchFamily="34" charset="0"/>
              </a:rPr>
              <a:t>, and water resource</a:t>
            </a:r>
            <a:r>
              <a:rPr lang="en-GB" altLang="en-US" sz="2600" dirty="0">
                <a:ea typeface="Calibri" pitchFamily="34" charset="0"/>
                <a:cs typeface="Calibri" pitchFamily="34" charset="0"/>
              </a:rPr>
              <a:t>)</a:t>
            </a:r>
            <a:r>
              <a:rPr lang="en-US" altLang="en-US" sz="2600" dirty="0">
                <a:ea typeface="Calibri" pitchFamily="34" charset="0"/>
                <a:cs typeface="Calibri" pitchFamily="34" charset="0"/>
              </a:rPr>
              <a:t>.</a:t>
            </a:r>
          </a:p>
          <a:p>
            <a:endParaRPr lang="ar-AE" altLang="en-US" dirty="0" smtClean="0">
              <a:ea typeface="Majalla UI"/>
            </a:endParaRPr>
          </a:p>
        </p:txBody>
      </p:sp>
    </p:spTree>
    <p:extLst>
      <p:ext uri="{BB962C8B-B14F-4D97-AF65-F5344CB8AC3E}">
        <p14:creationId xmlns:p14="http://schemas.microsoft.com/office/powerpoint/2010/main" val="2772898248"/>
      </p:ext>
    </p:extLst>
  </p:cSld>
  <p:clrMapOvr>
    <a:masterClrMapping/>
  </p:clrMapOvr>
</p:sld>
</file>

<file path=ppt/theme/theme1.xml><?xml version="1.0" encoding="utf-8"?>
<a:theme xmlns:a="http://schemas.openxmlformats.org/drawingml/2006/main" name="ar_uaeu_presentation3">
  <a:themeElements>
    <a:clrScheme name="Custom 13">
      <a:dk1>
        <a:sysClr val="windowText" lastClr="000000"/>
      </a:dk1>
      <a:lt1>
        <a:sysClr val="window" lastClr="FFFFFF"/>
      </a:lt1>
      <a:dk2>
        <a:srgbClr val="465E9C"/>
      </a:dk2>
      <a:lt2>
        <a:srgbClr val="CCDDEA"/>
      </a:lt2>
      <a:accent1>
        <a:srgbClr val="4A7D2C"/>
      </a:accent1>
      <a:accent2>
        <a:srgbClr val="AA2B1E"/>
      </a:accent2>
      <a:accent3>
        <a:srgbClr val="71685C"/>
      </a:accent3>
      <a:accent4>
        <a:srgbClr val="64A73B"/>
      </a:accent4>
      <a:accent5>
        <a:srgbClr val="EB5605"/>
      </a:accent5>
      <a:accent6>
        <a:srgbClr val="B9CA1A"/>
      </a:accent6>
      <a:hlink>
        <a:srgbClr val="D8D8D8"/>
      </a:hlink>
      <a:folHlink>
        <a:srgbClr val="D8D8D8"/>
      </a:folHlink>
    </a:clrScheme>
    <a:fontScheme name="UAEU_fonts">
      <a:majorFont>
        <a:latin typeface="Tahoma"/>
        <a:ea typeface=""/>
        <a:cs typeface="Tahoma"/>
      </a:majorFont>
      <a:minorFont>
        <a:latin typeface="Tahoma"/>
        <a:ea typeface=""/>
        <a:cs typeface="Taho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ar_uaeu_presentation3</Template>
  <TotalTime>10</TotalTime>
  <Words>254</Words>
  <Application>Microsoft Office PowerPoint</Application>
  <PresentationFormat>On-screen Show (4:3)</PresentationFormat>
  <Paragraphs>21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ar_uaeu_presentation3</vt:lpstr>
      <vt:lpstr>الشيخ محمد بن راشد يستعرض تاريخ الدولة وانجازاتها في 40 عاماً</vt:lpstr>
      <vt:lpstr>الشيخ محمد بن راشد يستعرض تاريخ الدولة وانجازاتها في 40 عاماً والقصائد التي القاها بهذه المناسبة</vt:lpstr>
      <vt:lpstr>PowerPoint Presentation</vt:lpstr>
      <vt:lpstr>His Highness Sheikh Mohammed Bin Rashid Al –Maktoum Quotes </vt:lpstr>
      <vt:lpstr>Quiz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الشيخ محمد بن راشد يستعرض تاريخ الدولة وانجازاتها في 40 عاماً</dc:title>
  <dc:creator>a.almarbooei</dc:creator>
  <cp:lastModifiedBy>a.almarbooei</cp:lastModifiedBy>
  <cp:revision>4</cp:revision>
  <dcterms:created xsi:type="dcterms:W3CDTF">2013-11-26T13:14:14Z</dcterms:created>
  <dcterms:modified xsi:type="dcterms:W3CDTF">2013-11-26T13:25:10Z</dcterms:modified>
</cp:coreProperties>
</file>