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59" r:id="rId3"/>
    <p:sldId id="268" r:id="rId4"/>
    <p:sldId id="270" r:id="rId5"/>
    <p:sldId id="269" r:id="rId6"/>
    <p:sldId id="260" r:id="rId7"/>
    <p:sldId id="257" r:id="rId8"/>
    <p:sldId id="263" r:id="rId9"/>
    <p:sldId id="264" r:id="rId10"/>
    <p:sldId id="267" r:id="rId11"/>
    <p:sldId id="271" r:id="rId12"/>
    <p:sldId id="272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78" autoAdjust="0"/>
    <p:restoredTop sz="86420" autoAdjust="0"/>
  </p:normalViewPr>
  <p:slideViewPr>
    <p:cSldViewPr>
      <p:cViewPr>
        <p:scale>
          <a:sx n="90" d="100"/>
          <a:sy n="90" d="100"/>
        </p:scale>
        <p:origin x="-32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FED2-8D0A-4995-85CB-FFA1DAD8387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738-BD81-42A5-8E89-3E6140BB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5335-D95D-4541-BFA2-5241DC5A2AC7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EB40-76E9-463B-B501-16CA4F15C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EB40-76E9-463B-B501-16CA4F15CF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6344" y="2130552"/>
            <a:ext cx="5957777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2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305107" y="2929719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6305107" y="4819672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3321915" y="4819672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7"/>
            <a:ext cx="54165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156" y="1524000"/>
            <a:ext cx="1768270" cy="5029200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00"/>
            <a:ext cx="6858000" cy="50292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UAEU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91400" y="590093"/>
            <a:ext cx="1295400" cy="378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0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23" y="1905000"/>
            <a:ext cx="8613648" cy="65836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n w="1905"/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</a:t>
            </a:r>
            <a:r>
              <a:rPr lang="en-GB" b="1" baseline="30000" dirty="0" smtClean="0">
                <a:ln w="1905"/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</a:t>
            </a:r>
            <a:r>
              <a:rPr lang="en-GB" b="1" dirty="0" smtClean="0">
                <a:ln w="1905"/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Exam Review</a:t>
            </a:r>
            <a:endParaRPr lang="en-US" b="1" dirty="0">
              <a:ln w="1905"/>
              <a:solidFill>
                <a:schemeClr val="accent2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801112"/>
            <a:ext cx="5957777" cy="6461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17-11-2013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19200" y="3124200"/>
            <a:ext cx="68580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Dr. Ahmad BinTouq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cs typeface="Times New Roman" pitchFamily="18" charset="0"/>
              </a:rPr>
              <a:t>E-mail: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abintouq@uaeu.ac.ae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cs typeface="Times New Roman" pitchFamily="18" charset="0"/>
              </a:rPr>
              <a:t>URL: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http://faculty.uaeu.ac.ae/~abintouq </a:t>
            </a: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GEO </a:t>
            </a:r>
            <a:r>
              <a:rPr lang="en-US" b="1" dirty="0">
                <a:solidFill>
                  <a:schemeClr val="accent2"/>
                </a:solidFill>
              </a:rPr>
              <a:t>440: GIS for Urban &amp; Regional Planning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format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Section A: Fill the blanks, Define.</a:t>
            </a:r>
          </a:p>
          <a:p>
            <a:pPr>
              <a:buNone/>
            </a:pPr>
            <a:r>
              <a:rPr lang="en-US" b="1" dirty="0"/>
              <a:t>Section B: List, </a:t>
            </a:r>
            <a:r>
              <a:rPr lang="en-US" b="1" dirty="0" smtClean="0"/>
              <a:t>Evaluate</a:t>
            </a:r>
            <a:r>
              <a:rPr lang="en-US" b="1" dirty="0"/>
              <a:t>. </a:t>
            </a:r>
            <a:endParaRPr lang="en-US" dirty="0"/>
          </a:p>
          <a:p>
            <a:pPr>
              <a:buNone/>
            </a:pPr>
            <a:r>
              <a:rPr lang="en-US" b="1" dirty="0"/>
              <a:t>Section C</a:t>
            </a:r>
            <a:r>
              <a:rPr lang="en-US" dirty="0"/>
              <a:t>: </a:t>
            </a:r>
            <a:r>
              <a:rPr lang="en-US" b="1" dirty="0"/>
              <a:t>Explain, Describe, </a:t>
            </a:r>
            <a:r>
              <a:rPr lang="en-US" b="1" dirty="0" smtClean="0"/>
              <a:t>Discuss.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Quizzes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What's the definition of “GIS for urban and regional planning"?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Identify of problems for GIS implementation within the UAE.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List the four components of the GIS technology “package” good for developing countries according to R.F. </a:t>
            </a:r>
            <a:r>
              <a:rPr lang="en-GB" sz="2400" dirty="0" err="1"/>
              <a:t>Klosterman</a:t>
            </a:r>
            <a:r>
              <a:rPr lang="en-GB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List the scales of GIS use in planning applications in the </a:t>
            </a:r>
            <a:r>
              <a:rPr lang="en-GB" sz="2400" dirty="0" smtClean="0"/>
              <a:t>USA?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691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Quizzes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What </a:t>
            </a:r>
            <a:r>
              <a:rPr lang="en-GB" sz="2400" dirty="0"/>
              <a:t>are the three perspectives for defining </a:t>
            </a:r>
            <a:r>
              <a:rPr lang="en-GB" sz="2400" dirty="0" err="1"/>
              <a:t>GISystems</a:t>
            </a:r>
            <a:r>
              <a:rPr lang="en-GB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What </a:t>
            </a:r>
            <a:r>
              <a:rPr lang="en-GB" sz="2400" dirty="0"/>
              <a:t>are </a:t>
            </a:r>
            <a:r>
              <a:rPr lang="en-GB" sz="2400" dirty="0"/>
              <a:t>the Conventional Approaches to Decision Support Situations</a:t>
            </a:r>
            <a:r>
              <a:rPr lang="en-GB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five dimensions might we use for integrating decision support situations</a:t>
            </a:r>
            <a:r>
              <a:rPr lang="en-GB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List </a:t>
            </a:r>
            <a:r>
              <a:rPr lang="en-US" sz="2400" dirty="0"/>
              <a:t>the GIS </a:t>
            </a:r>
            <a:r>
              <a:rPr lang="en-US" sz="2400" dirty="0" smtClean="0"/>
              <a:t>Capabilities?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three types of GIS-based workflow </a:t>
            </a:r>
            <a:r>
              <a:rPr lang="en-US" sz="2400" dirty="0" smtClean="0"/>
              <a:t>are</a:t>
            </a:r>
            <a:r>
              <a:rPr lang="en-US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29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5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  <a:endParaRPr lang="en-US" sz="54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724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AutoNum type="arabicPeriod"/>
            </a:pPr>
            <a:r>
              <a:rPr lang="en-US" dirty="0" smtClean="0"/>
              <a:t>Topics included in the 1</a:t>
            </a:r>
            <a:r>
              <a:rPr lang="en-US" baseline="30000" dirty="0" smtClean="0"/>
              <a:t>st</a:t>
            </a:r>
            <a:r>
              <a:rPr lang="en-US" dirty="0" smtClean="0"/>
              <a:t> exam</a:t>
            </a:r>
          </a:p>
          <a:p>
            <a:pPr marL="533400" indent="-533400">
              <a:lnSpc>
                <a:spcPct val="80000"/>
              </a:lnSpc>
              <a:buAutoNum type="arabicPeriod"/>
            </a:pPr>
            <a:r>
              <a:rPr lang="en-US" dirty="0" smtClean="0"/>
              <a:t>Exam format</a:t>
            </a:r>
          </a:p>
          <a:p>
            <a:pPr marL="533400" indent="-533400">
              <a:lnSpc>
                <a:spcPct val="80000"/>
              </a:lnSpc>
              <a:buAutoNum type="arabicPeriod"/>
            </a:pPr>
            <a:r>
              <a:rPr lang="en-US" dirty="0" smtClean="0"/>
              <a:t>Quizzes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300" dirty="0" smtClean="0"/>
              <a:t>Introduction to URS.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300" dirty="0" smtClean="0"/>
              <a:t>RS and GIS in Developing Countries: Case of the UAE 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300" dirty="0" smtClean="0"/>
              <a:t>Lab</a:t>
            </a:r>
            <a:r>
              <a:rPr lang="en-US" sz="2300" dirty="0"/>
              <a:t>: Remote </a:t>
            </a:r>
            <a:r>
              <a:rPr lang="en-US" sz="2300" dirty="0" smtClean="0"/>
              <a:t>Sensing and GIS for Urban Population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300" dirty="0" smtClean="0"/>
              <a:t>The Appropriateness Of GIS for Regional Planning in the Developing </a:t>
            </a:r>
            <a:r>
              <a:rPr lang="en-US" sz="2300" dirty="0" smtClean="0"/>
              <a:t>World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300" dirty="0" smtClean="0"/>
              <a:t>5. Lab</a:t>
            </a:r>
            <a:r>
              <a:rPr lang="en-US" sz="2300" dirty="0"/>
              <a:t>: Where is waste landfill in Al </a:t>
            </a:r>
            <a:r>
              <a:rPr lang="en-US" sz="2300" dirty="0" err="1"/>
              <a:t>Ain</a:t>
            </a:r>
            <a:r>
              <a:rPr lang="en-US" sz="2300" dirty="0"/>
              <a:t>? what type of waste management there is in Al </a:t>
            </a:r>
            <a:r>
              <a:rPr lang="en-US" sz="2300" dirty="0" err="1"/>
              <a:t>Ain</a:t>
            </a:r>
            <a:r>
              <a:rPr lang="en-US" sz="2300" dirty="0"/>
              <a:t>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>
              <a:lnSpc>
                <a:spcPct val="130000"/>
              </a:lnSpc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6. The application of GIS in urban and regional planning: (a review of the North American experience)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7. Lab</a:t>
            </a:r>
            <a:r>
              <a:rPr lang="en-US" sz="2400" dirty="0"/>
              <a:t>: </a:t>
            </a:r>
            <a:r>
              <a:rPr lang="en-GB" sz="2400" dirty="0"/>
              <a:t>where is it best for the extension of Dubai-Alain road to go through </a:t>
            </a:r>
            <a:r>
              <a:rPr lang="en-GB" sz="2400" dirty="0" smtClean="0"/>
              <a:t>CBD….?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8</a:t>
            </a:r>
            <a:r>
              <a:rPr lang="en-US" sz="2400" dirty="0"/>
              <a:t>. Chapter(1):Introduction: Need for GIS in Decision Support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9. Chapter(2):GIS in Decision Support Situations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/>
              <a:t>10. Chapter(3</a:t>
            </a:r>
            <a:r>
              <a:rPr lang="en-GB" sz="2400" dirty="0"/>
              <a:t>): GIS Decision Support Methods and Workflow</a:t>
            </a:r>
            <a:endParaRPr lang="en-US" sz="2400" dirty="0"/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200000"/>
              </a:lnSpc>
            </a:pPr>
            <a:r>
              <a:rPr lang="en-US" sz="2000" dirty="0" smtClean="0"/>
              <a:t>What is Urban Planning? (Future wish-list for cities)</a:t>
            </a:r>
          </a:p>
          <a:p>
            <a:pPr marL="533400" indent="-533400">
              <a:lnSpc>
                <a:spcPct val="200000"/>
              </a:lnSpc>
            </a:pPr>
            <a:r>
              <a:rPr lang="en-US" sz="2000" dirty="0" smtClean="0"/>
              <a:t>What’s GIS</a:t>
            </a:r>
            <a:r>
              <a:rPr lang="en-US" sz="2000" baseline="0" dirty="0" smtClean="0"/>
              <a:t> for Urban Regional Planning</a:t>
            </a:r>
            <a:endParaRPr lang="en-US" sz="2000" dirty="0" smtClean="0"/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Planning is the Art</a:t>
            </a:r>
            <a:r>
              <a:rPr lang="en-US" baseline="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of the politically possible 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What is 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52600"/>
            <a:ext cx="8534400" cy="487680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Urban planning refer to the process by which cities </a:t>
            </a:r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draw </a:t>
            </a: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future goals and objectives</a:t>
            </a:r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…</a:t>
            </a:r>
          </a:p>
          <a:p>
            <a:pPr algn="just"/>
            <a:endParaRPr lang="en-US" dirty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Urban planning is a mixture of science and art. It encompasses many different disciplines and brings them all under a single umbrella.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105400"/>
            <a:ext cx="3048000" cy="145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5105400"/>
            <a:ext cx="3302000" cy="1457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5105400"/>
            <a:ext cx="2971801" cy="145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Simple Definition of Urban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6290082" cy="3276600"/>
          </a:xfrm>
        </p:spPr>
        <p:txBody>
          <a:bodyPr/>
          <a:lstStyle/>
          <a:p>
            <a:r>
              <a:rPr lang="en-US" dirty="0"/>
              <a:t>Location/allocation discussions/decisions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t </a:t>
            </a:r>
            <a:r>
              <a:rPr lang="en-US" dirty="0">
                <a:solidFill>
                  <a:srgbClr val="0070C0"/>
                </a:solidFill>
              </a:rPr>
              <a:t>is the organization of all elements of a town or other urban environment (region). 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2" y="1447800"/>
            <a:ext cx="2396718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2" y="4495800"/>
            <a:ext cx="2396718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39" y="3200400"/>
            <a:ext cx="2389461" cy="170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GIS for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63246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Application of GIS for UP; 4 </a:t>
            </a:r>
            <a:r>
              <a:rPr lang="en-US" dirty="0" smtClean="0"/>
              <a:t>M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Measuring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Mapping or managing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Modeling </a:t>
            </a:r>
            <a:endParaRPr lang="en-US" dirty="0" smtClean="0">
              <a:cs typeface="Calibri" pitchFamily="34" charset="0"/>
            </a:endParaRPr>
          </a:p>
          <a:p>
            <a:pPr marL="0" indent="0">
              <a:buNone/>
            </a:pPr>
            <a:endParaRPr lang="en-US" b="1" dirty="0"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6" y="4876800"/>
            <a:ext cx="2454505" cy="1719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34" y="2971800"/>
            <a:ext cx="2422294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2438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format 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Discuss applications of GIS for UP?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Explain the use of GIS in DS?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Describe workflow types and give example?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Evaluate the use of RS for urban planning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eu_presentation1">
  <a:themeElements>
    <a:clrScheme name="Custom 9">
      <a:dk1>
        <a:sysClr val="windowText" lastClr="000000"/>
      </a:dk1>
      <a:lt1>
        <a:sysClr val="window" lastClr="FFFFFF"/>
      </a:lt1>
      <a:dk2>
        <a:srgbClr val="8A8073"/>
      </a:dk2>
      <a:lt2>
        <a:srgbClr val="E8E6E3"/>
      </a:lt2>
      <a:accent1>
        <a:srgbClr val="FFFFFF"/>
      </a:accent1>
      <a:accent2>
        <a:srgbClr val="002060"/>
      </a:accent2>
      <a:accent3>
        <a:srgbClr val="411E00"/>
      </a:accent3>
      <a:accent4>
        <a:srgbClr val="F29300"/>
      </a:accent4>
      <a:accent5>
        <a:srgbClr val="052942"/>
      </a:accent5>
      <a:accent6>
        <a:srgbClr val="00A3E0"/>
      </a:accent6>
      <a:hlink>
        <a:srgbClr val="A8BA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uaeu_presentation1</Template>
  <TotalTime>163</TotalTime>
  <Words>447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uaeu_presentation1</vt:lpstr>
      <vt:lpstr>1st Exam Review</vt:lpstr>
      <vt:lpstr>Overview</vt:lpstr>
      <vt:lpstr> Topics</vt:lpstr>
      <vt:lpstr> Topics</vt:lpstr>
      <vt:lpstr>Definitions </vt:lpstr>
      <vt:lpstr>What is it UP</vt:lpstr>
      <vt:lpstr>Simple Definition of Urban Planning</vt:lpstr>
      <vt:lpstr>GIS for UP </vt:lpstr>
      <vt:lpstr>Exam format </vt:lpstr>
      <vt:lpstr>Exam format </vt:lpstr>
      <vt:lpstr>Quizzes review</vt:lpstr>
      <vt:lpstr>Quizzes review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Mid-term Exam review</dc:title>
  <dc:creator>Administrator</dc:creator>
  <cp:lastModifiedBy>a.almarbooei</cp:lastModifiedBy>
  <cp:revision>25</cp:revision>
  <dcterms:created xsi:type="dcterms:W3CDTF">2012-11-18T06:43:16Z</dcterms:created>
  <dcterms:modified xsi:type="dcterms:W3CDTF">2013-11-17T06:58:23Z</dcterms:modified>
</cp:coreProperties>
</file>