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avi" ContentType="video/avi"/>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56" r:id="rId2"/>
    <p:sldId id="265" r:id="rId3"/>
    <p:sldId id="268" r:id="rId4"/>
    <p:sldId id="269" r:id="rId5"/>
    <p:sldId id="270" r:id="rId6"/>
    <p:sldId id="271" r:id="rId7"/>
    <p:sldId id="272" r:id="rId8"/>
    <p:sldId id="273" r:id="rId9"/>
    <p:sldId id="274" r:id="rId10"/>
    <p:sldId id="275" r:id="rId11"/>
    <p:sldId id="27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704" autoAdjust="0"/>
  </p:normalViewPr>
  <p:slideViewPr>
    <p:cSldViewPr>
      <p:cViewPr>
        <p:scale>
          <a:sx n="100" d="100"/>
          <a:sy n="100" d="100"/>
        </p:scale>
        <p:origin x="-294"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77" d="100"/>
          <a:sy n="77" d="100"/>
        </p:scale>
        <p:origin x="-2094"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F70FED2-8D0A-4995-85CB-FFA1DAD83874}" type="datetimeFigureOut">
              <a:rPr lang="en-US" smtClean="0"/>
              <a:pPr/>
              <a:t>11/24/2013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6D2C738-BD81-42A5-8E89-3E6140BBA022}" type="slidenum">
              <a:rPr lang="en-US" smtClean="0"/>
              <a:pPr/>
              <a:t>‹#›</a:t>
            </a:fld>
            <a:endParaRPr lang="en-US"/>
          </a:p>
        </p:txBody>
      </p:sp>
    </p:spTree>
    <p:extLst>
      <p:ext uri="{BB962C8B-B14F-4D97-AF65-F5344CB8AC3E}">
        <p14:creationId xmlns:p14="http://schemas.microsoft.com/office/powerpoint/2010/main" val="19708244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6E5335-D95D-4541-BFA2-5241DC5A2AC7}" type="datetimeFigureOut">
              <a:rPr lang="en-US" smtClean="0"/>
              <a:pPr/>
              <a:t>11/24/2013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CC4EB40-76E9-463B-B501-16CA4F15CF97}" type="slidenum">
              <a:rPr lang="en-US" smtClean="0"/>
              <a:pPr/>
              <a:t>‹#›</a:t>
            </a:fld>
            <a:endParaRPr lang="en-US"/>
          </a:p>
        </p:txBody>
      </p:sp>
    </p:spTree>
    <p:extLst>
      <p:ext uri="{BB962C8B-B14F-4D97-AF65-F5344CB8AC3E}">
        <p14:creationId xmlns:p14="http://schemas.microsoft.com/office/powerpoint/2010/main" val="23681951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C4EB40-76E9-463B-B501-16CA4F15CF97}"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1200150"/>
            <a:ext cx="9144000" cy="56864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285720" y="1500174"/>
            <a:ext cx="8858280" cy="50720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userDrawn="1">
            <p:ph type="ctrTitle"/>
          </p:nvPr>
        </p:nvSpPr>
        <p:spPr>
          <a:xfrm>
            <a:off x="466344" y="1481328"/>
            <a:ext cx="8613648" cy="658368"/>
          </a:xfrm>
        </p:spPr>
        <p:txBody>
          <a:bodyPr>
            <a:normAutofit/>
          </a:bodyPr>
          <a:lstStyle>
            <a:lvl1pPr algn="l">
              <a:defRPr sz="4000">
                <a:solidFill>
                  <a:schemeClr val="bg1"/>
                </a:solidFill>
                <a:latin typeface="Tahoma" pitchFamily="34" charset="0"/>
                <a:cs typeface="Tahoma" pitchFamily="34" charset="0"/>
              </a:defRPr>
            </a:lvl1pPr>
          </a:lstStyle>
          <a:p>
            <a:r>
              <a:rPr lang="en-US" smtClean="0"/>
              <a:t>Click to edit Master title style</a:t>
            </a:r>
            <a:endParaRPr lang="en-US" dirty="0"/>
          </a:p>
        </p:txBody>
      </p:sp>
      <p:sp>
        <p:nvSpPr>
          <p:cNvPr id="3" name="Subtitle 2"/>
          <p:cNvSpPr>
            <a:spLocks noGrp="1"/>
          </p:cNvSpPr>
          <p:nvPr userDrawn="1">
            <p:ph type="subTitle" idx="1"/>
          </p:nvPr>
        </p:nvSpPr>
        <p:spPr>
          <a:xfrm>
            <a:off x="466344" y="2130552"/>
            <a:ext cx="6400800" cy="457200"/>
          </a:xfrm>
        </p:spPr>
        <p:txBody>
          <a:bodyPr>
            <a:normAutofit/>
          </a:bodyPr>
          <a:lstStyle>
            <a:lvl1pPr marL="0" indent="0" algn="l">
              <a:buNone/>
              <a:defRPr sz="1800" b="0">
                <a:solidFill>
                  <a:schemeClr val="bg1"/>
                </a:solidFill>
                <a:latin typeface="Tahoma" pitchFamily="34" charset="0"/>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userDrawn="1">
            <p:ph type="dt" sz="half" idx="10"/>
          </p:nvPr>
        </p:nvSpPr>
        <p:spPr>
          <a:xfrm>
            <a:off x="457200" y="6553200"/>
            <a:ext cx="2133600" cy="365125"/>
          </a:xfrm>
        </p:spPr>
        <p:txBody>
          <a:bodyPr/>
          <a:lstStyle>
            <a:lvl1pPr>
              <a:defRPr>
                <a:solidFill>
                  <a:schemeClr val="bg1"/>
                </a:solidFill>
              </a:defRPr>
            </a:lvl1pPr>
          </a:lstStyle>
          <a:p>
            <a:fld id="{C012A5C4-9B56-41D5-B521-4D9CAF33187C}" type="datetimeFigureOut">
              <a:rPr lang="en-US" smtClean="0"/>
              <a:pPr/>
              <a:t>11/24/2013</a:t>
            </a:fld>
            <a:endParaRPr lang="en-US"/>
          </a:p>
        </p:txBody>
      </p:sp>
      <p:sp>
        <p:nvSpPr>
          <p:cNvPr id="5" name="Footer Placeholder 4"/>
          <p:cNvSpPr>
            <a:spLocks noGrp="1"/>
          </p:cNvSpPr>
          <p:nvPr userDrawn="1">
            <p:ph type="ftr" sz="quarter" idx="11"/>
          </p:nvPr>
        </p:nvSpPr>
        <p:spPr>
          <a:xfrm>
            <a:off x="3124200" y="6553200"/>
            <a:ext cx="2895600" cy="365125"/>
          </a:xfrm>
        </p:spPr>
        <p:txBody>
          <a:bodyPr/>
          <a:lstStyle>
            <a:lvl1pPr>
              <a:defRPr>
                <a:solidFill>
                  <a:schemeClr val="bg1"/>
                </a:solidFill>
              </a:defRPr>
            </a:lvl1pPr>
          </a:lstStyle>
          <a:p>
            <a:endParaRPr lang="en-US"/>
          </a:p>
        </p:txBody>
      </p:sp>
      <p:sp>
        <p:nvSpPr>
          <p:cNvPr id="6" name="Slide Number Placeholder 5"/>
          <p:cNvSpPr>
            <a:spLocks noGrp="1"/>
          </p:cNvSpPr>
          <p:nvPr userDrawn="1">
            <p:ph type="sldNum" sz="quarter" idx="12"/>
          </p:nvPr>
        </p:nvSpPr>
        <p:spPr>
          <a:xfrm>
            <a:off x="6553200" y="6553200"/>
            <a:ext cx="2133600" cy="365125"/>
          </a:xfrm>
        </p:spPr>
        <p:txBody>
          <a:bodyPr/>
          <a:lstStyle>
            <a:lvl1pPr>
              <a:defRPr>
                <a:solidFill>
                  <a:schemeClr val="bg1"/>
                </a:solidFill>
              </a:defRPr>
            </a:lvl1pPr>
          </a:lstStyle>
          <a:p>
            <a:fld id="{151C4DEF-DDBD-465E-BA3E-99C8F33A081D}"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Rectangle 11"/>
          <p:cNvSpPr/>
          <p:nvPr userDrawn="1"/>
        </p:nvSpPr>
        <p:spPr>
          <a:xfrm>
            <a:off x="0" y="1200150"/>
            <a:ext cx="9144000" cy="56864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285720" y="1500174"/>
            <a:ext cx="8858280" cy="50720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1538287"/>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1538287"/>
            <a:ext cx="5416550" cy="50149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700337"/>
            <a:ext cx="3008313" cy="3852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569075"/>
            <a:ext cx="2133600" cy="365125"/>
          </a:xfrm>
        </p:spPr>
        <p:txBody>
          <a:bodyPr/>
          <a:lstStyle>
            <a:lvl1pPr>
              <a:defRPr>
                <a:solidFill>
                  <a:schemeClr val="bg1"/>
                </a:solidFill>
              </a:defRPr>
            </a:lvl1pPr>
          </a:lstStyle>
          <a:p>
            <a:fld id="{C012A5C4-9B56-41D5-B521-4D9CAF33187C}" type="datetimeFigureOut">
              <a:rPr lang="en-US" smtClean="0"/>
              <a:pPr/>
              <a:t>11/24/2013</a:t>
            </a:fld>
            <a:endParaRPr lang="en-US"/>
          </a:p>
        </p:txBody>
      </p:sp>
      <p:sp>
        <p:nvSpPr>
          <p:cNvPr id="6" name="Footer Placeholder 5"/>
          <p:cNvSpPr>
            <a:spLocks noGrp="1"/>
          </p:cNvSpPr>
          <p:nvPr>
            <p:ph type="ftr" sz="quarter" idx="11"/>
          </p:nvPr>
        </p:nvSpPr>
        <p:spPr>
          <a:xfrm>
            <a:off x="3124200" y="6569075"/>
            <a:ext cx="2895600"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a:xfrm>
            <a:off x="6553200" y="6569075"/>
            <a:ext cx="2133600" cy="365125"/>
          </a:xfrm>
        </p:spPr>
        <p:txBody>
          <a:bodyPr/>
          <a:lstStyle>
            <a:lvl1pPr>
              <a:defRPr>
                <a:solidFill>
                  <a:schemeClr val="bg1"/>
                </a:solidFill>
              </a:defRPr>
            </a:lvl1pPr>
          </a:lstStyle>
          <a:p>
            <a:fld id="{151C4DEF-DDBD-465E-BA3E-99C8F33A081D}"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2" name="Rectangle 11"/>
          <p:cNvSpPr/>
          <p:nvPr userDrawn="1"/>
        </p:nvSpPr>
        <p:spPr>
          <a:xfrm>
            <a:off x="0" y="1200150"/>
            <a:ext cx="9144000" cy="56864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285720" y="1500174"/>
            <a:ext cx="8858280" cy="50720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286603" y="1501254"/>
            <a:ext cx="8857397" cy="507014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Date Placeholder 4"/>
          <p:cNvSpPr>
            <a:spLocks noGrp="1"/>
          </p:cNvSpPr>
          <p:nvPr>
            <p:ph type="dt" sz="half" idx="10"/>
          </p:nvPr>
        </p:nvSpPr>
        <p:spPr>
          <a:xfrm>
            <a:off x="457200" y="6569075"/>
            <a:ext cx="2133600" cy="365125"/>
          </a:xfrm>
        </p:spPr>
        <p:txBody>
          <a:bodyPr/>
          <a:lstStyle>
            <a:lvl1pPr>
              <a:defRPr>
                <a:solidFill>
                  <a:schemeClr val="bg1"/>
                </a:solidFill>
              </a:defRPr>
            </a:lvl1pPr>
          </a:lstStyle>
          <a:p>
            <a:fld id="{C012A5C4-9B56-41D5-B521-4D9CAF33187C}" type="datetimeFigureOut">
              <a:rPr lang="en-US" smtClean="0"/>
              <a:pPr/>
              <a:t>11/24/2013</a:t>
            </a:fld>
            <a:endParaRPr lang="en-US"/>
          </a:p>
        </p:txBody>
      </p:sp>
      <p:sp>
        <p:nvSpPr>
          <p:cNvPr id="6" name="Footer Placeholder 5"/>
          <p:cNvSpPr>
            <a:spLocks noGrp="1"/>
          </p:cNvSpPr>
          <p:nvPr>
            <p:ph type="ftr" sz="quarter" idx="11"/>
          </p:nvPr>
        </p:nvSpPr>
        <p:spPr>
          <a:xfrm>
            <a:off x="3124200" y="6569075"/>
            <a:ext cx="2895600"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a:xfrm>
            <a:off x="6553200" y="6569075"/>
            <a:ext cx="2133600" cy="365125"/>
          </a:xfrm>
        </p:spPr>
        <p:txBody>
          <a:bodyPr/>
          <a:lstStyle>
            <a:lvl1pPr>
              <a:defRPr>
                <a:solidFill>
                  <a:schemeClr val="bg1"/>
                </a:solidFill>
              </a:defRPr>
            </a:lvl1pPr>
          </a:lstStyle>
          <a:p>
            <a:fld id="{151C4DEF-DDBD-465E-BA3E-99C8F33A081D}" type="slidenum">
              <a:rPr lang="en-US" smtClean="0"/>
              <a:pPr/>
              <a:t>‹#›</a:t>
            </a:fld>
            <a:endParaRPr lang="en-US"/>
          </a:p>
        </p:txBody>
      </p:sp>
      <p:sp>
        <p:nvSpPr>
          <p:cNvPr id="14" name="Title 1"/>
          <p:cNvSpPr txBox="1">
            <a:spLocks/>
          </p:cNvSpPr>
          <p:nvPr userDrawn="1"/>
        </p:nvSpPr>
        <p:spPr>
          <a:xfrm>
            <a:off x="457200" y="274638"/>
            <a:ext cx="6696075" cy="915987"/>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000" kern="1200">
                <a:solidFill>
                  <a:schemeClr val="tx1"/>
                </a:solidFill>
                <a:latin typeface="+mj-lt"/>
                <a:ea typeface="+mj-ea"/>
                <a:cs typeface="+mj-cs"/>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1" name="Rectangle 10"/>
          <p:cNvSpPr/>
          <p:nvPr userDrawn="1"/>
        </p:nvSpPr>
        <p:spPr>
          <a:xfrm>
            <a:off x="0" y="1200150"/>
            <a:ext cx="9144000" cy="56864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285720" y="1500174"/>
            <a:ext cx="8858280" cy="50720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lvl1pPr algn="l">
              <a:defRPr sz="4000"/>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457200" y="6569075"/>
            <a:ext cx="2133600" cy="365125"/>
          </a:xfrm>
        </p:spPr>
        <p:txBody>
          <a:bodyPr/>
          <a:lstStyle>
            <a:lvl1pPr>
              <a:defRPr>
                <a:solidFill>
                  <a:schemeClr val="bg1"/>
                </a:solidFill>
              </a:defRPr>
            </a:lvl1pPr>
          </a:lstStyle>
          <a:p>
            <a:fld id="{C012A5C4-9B56-41D5-B521-4D9CAF33187C}" type="datetimeFigureOut">
              <a:rPr lang="en-US" smtClean="0"/>
              <a:pPr/>
              <a:t>11/24/2013</a:t>
            </a:fld>
            <a:endParaRPr lang="en-US"/>
          </a:p>
        </p:txBody>
      </p:sp>
      <p:sp>
        <p:nvSpPr>
          <p:cNvPr id="5" name="Footer Placeholder 4"/>
          <p:cNvSpPr>
            <a:spLocks noGrp="1"/>
          </p:cNvSpPr>
          <p:nvPr>
            <p:ph type="ftr" sz="quarter" idx="11"/>
          </p:nvPr>
        </p:nvSpPr>
        <p:spPr>
          <a:xfrm>
            <a:off x="3124200" y="6569075"/>
            <a:ext cx="2895600" cy="365125"/>
          </a:xfr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xfrm>
            <a:off x="6553200" y="6569075"/>
            <a:ext cx="2133600" cy="365125"/>
          </a:xfrm>
        </p:spPr>
        <p:txBody>
          <a:bodyPr/>
          <a:lstStyle>
            <a:lvl1pPr>
              <a:defRPr>
                <a:solidFill>
                  <a:schemeClr val="bg1"/>
                </a:solidFill>
              </a:defRPr>
            </a:lvl1pPr>
          </a:lstStyle>
          <a:p>
            <a:fld id="{151C4DEF-DDBD-465E-BA3E-99C8F33A081D}"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1" name="Rectangle 10"/>
          <p:cNvSpPr/>
          <p:nvPr userDrawn="1"/>
        </p:nvSpPr>
        <p:spPr>
          <a:xfrm>
            <a:off x="0" y="1200150"/>
            <a:ext cx="9144000" cy="56864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285720" y="1500174"/>
            <a:ext cx="8858280" cy="50720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294156" y="1524000"/>
            <a:ext cx="1768270" cy="5029200"/>
          </a:xfrm>
        </p:spPr>
        <p:txBody>
          <a:bodyPr vert="eaVert">
            <a:normAutofit/>
          </a:bodyPr>
          <a:lstStyle>
            <a:lvl1pPr>
              <a:defRPr sz="300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81001" y="1524000"/>
            <a:ext cx="6858000" cy="5029200"/>
          </a:xfrm>
        </p:spPr>
        <p:txBody>
          <a:bodyPr vert="eaVert"/>
          <a:lstStyle>
            <a:lvl1pPr>
              <a:defRPr sz="2800"/>
            </a:lvl1pPr>
            <a:lvl2pPr>
              <a:defRPr sz="2400"/>
            </a:lvl2pPr>
            <a:lvl3pPr>
              <a:defRPr sz="20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457200" y="6569075"/>
            <a:ext cx="2133600" cy="365125"/>
          </a:xfrm>
        </p:spPr>
        <p:txBody>
          <a:bodyPr/>
          <a:lstStyle>
            <a:lvl1pPr>
              <a:defRPr>
                <a:solidFill>
                  <a:schemeClr val="bg1"/>
                </a:solidFill>
              </a:defRPr>
            </a:lvl1pPr>
          </a:lstStyle>
          <a:p>
            <a:fld id="{C012A5C4-9B56-41D5-B521-4D9CAF33187C}" type="datetimeFigureOut">
              <a:rPr lang="en-US" smtClean="0"/>
              <a:pPr/>
              <a:t>11/24/2013</a:t>
            </a:fld>
            <a:endParaRPr lang="en-US"/>
          </a:p>
        </p:txBody>
      </p:sp>
      <p:sp>
        <p:nvSpPr>
          <p:cNvPr id="5" name="Footer Placeholder 4"/>
          <p:cNvSpPr>
            <a:spLocks noGrp="1"/>
          </p:cNvSpPr>
          <p:nvPr>
            <p:ph type="ftr" sz="quarter" idx="11"/>
          </p:nvPr>
        </p:nvSpPr>
        <p:spPr>
          <a:xfrm>
            <a:off x="3124200" y="6569075"/>
            <a:ext cx="2895600" cy="365125"/>
          </a:xfr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xfrm>
            <a:off x="6553200" y="6569075"/>
            <a:ext cx="2133600" cy="365125"/>
          </a:xfrm>
        </p:spPr>
        <p:txBody>
          <a:bodyPr/>
          <a:lstStyle>
            <a:lvl1pPr>
              <a:defRPr>
                <a:solidFill>
                  <a:schemeClr val="bg1"/>
                </a:solidFill>
              </a:defRPr>
            </a:lvl1pPr>
          </a:lstStyle>
          <a:p>
            <a:fld id="{151C4DEF-DDBD-465E-BA3E-99C8F33A081D}"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light">
    <p:bg>
      <p:bgRef idx="1001">
        <a:schemeClr val="bg1"/>
      </p:bgRef>
    </p:bg>
    <p:spTree>
      <p:nvGrpSpPr>
        <p:cNvPr id="1" name=""/>
        <p:cNvGrpSpPr/>
        <p:nvPr/>
      </p:nvGrpSpPr>
      <p:grpSpPr>
        <a:xfrm>
          <a:off x="0" y="0"/>
          <a:ext cx="0" cy="0"/>
          <a:chOff x="0" y="0"/>
          <a:chExt cx="0" cy="0"/>
        </a:xfrm>
      </p:grpSpPr>
      <p:sp>
        <p:nvSpPr>
          <p:cNvPr id="14" name="Rectangle 13"/>
          <p:cNvSpPr/>
          <p:nvPr userDrawn="1"/>
        </p:nvSpPr>
        <p:spPr>
          <a:xfrm>
            <a:off x="0" y="1200150"/>
            <a:ext cx="9144000" cy="5686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285720" y="1500174"/>
            <a:ext cx="8858280" cy="50720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1"/>
          <p:cNvSpPr>
            <a:spLocks noGrp="1"/>
          </p:cNvSpPr>
          <p:nvPr>
            <p:ph type="ctrTitle"/>
          </p:nvPr>
        </p:nvSpPr>
        <p:spPr>
          <a:xfrm>
            <a:off x="466344" y="1481328"/>
            <a:ext cx="8613648" cy="658368"/>
          </a:xfrm>
        </p:spPr>
        <p:txBody>
          <a:bodyPr>
            <a:normAutofit/>
          </a:bodyPr>
          <a:lstStyle>
            <a:lvl1pPr algn="l">
              <a:defRPr sz="4000">
                <a:solidFill>
                  <a:schemeClr val="bg1"/>
                </a:solidFill>
                <a:latin typeface="Tahoma" pitchFamily="34" charset="0"/>
                <a:cs typeface="Tahoma" pitchFamily="34" charset="0"/>
              </a:defRPr>
            </a:lvl1pPr>
          </a:lstStyle>
          <a:p>
            <a:r>
              <a:rPr lang="en-US" smtClean="0"/>
              <a:t>Click to edit Master title style</a:t>
            </a:r>
            <a:endParaRPr lang="en-US" dirty="0"/>
          </a:p>
        </p:txBody>
      </p:sp>
      <p:sp>
        <p:nvSpPr>
          <p:cNvPr id="17" name="Subtitle 2"/>
          <p:cNvSpPr>
            <a:spLocks noGrp="1"/>
          </p:cNvSpPr>
          <p:nvPr>
            <p:ph type="subTitle" idx="1"/>
          </p:nvPr>
        </p:nvSpPr>
        <p:spPr>
          <a:xfrm>
            <a:off x="466344" y="2130552"/>
            <a:ext cx="6400800" cy="457200"/>
          </a:xfrm>
        </p:spPr>
        <p:txBody>
          <a:bodyPr>
            <a:normAutofit/>
          </a:bodyPr>
          <a:lstStyle>
            <a:lvl1pPr marL="0" indent="0" algn="l">
              <a:buNone/>
              <a:defRPr sz="1800" b="0">
                <a:solidFill>
                  <a:schemeClr val="bg1"/>
                </a:solidFill>
                <a:latin typeface="Tahoma" pitchFamily="34" charset="0"/>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8" name="Date Placeholder 3"/>
          <p:cNvSpPr>
            <a:spLocks noGrp="1"/>
          </p:cNvSpPr>
          <p:nvPr>
            <p:ph type="dt" sz="half" idx="10"/>
          </p:nvPr>
        </p:nvSpPr>
        <p:spPr>
          <a:xfrm>
            <a:off x="457200" y="6553200"/>
            <a:ext cx="2133600" cy="365125"/>
          </a:xfrm>
        </p:spPr>
        <p:txBody>
          <a:bodyPr/>
          <a:lstStyle>
            <a:lvl1pPr>
              <a:defRPr>
                <a:solidFill>
                  <a:schemeClr val="bg1"/>
                </a:solidFill>
              </a:defRPr>
            </a:lvl1pPr>
          </a:lstStyle>
          <a:p>
            <a:fld id="{C012A5C4-9B56-41D5-B521-4D9CAF33187C}" type="datetimeFigureOut">
              <a:rPr lang="en-US" smtClean="0"/>
              <a:pPr/>
              <a:t>11/24/2013</a:t>
            </a:fld>
            <a:endParaRPr lang="en-US" dirty="0"/>
          </a:p>
        </p:txBody>
      </p:sp>
      <p:sp>
        <p:nvSpPr>
          <p:cNvPr id="19" name="Footer Placeholder 4"/>
          <p:cNvSpPr>
            <a:spLocks noGrp="1"/>
          </p:cNvSpPr>
          <p:nvPr>
            <p:ph type="ftr" sz="quarter" idx="11"/>
          </p:nvPr>
        </p:nvSpPr>
        <p:spPr>
          <a:xfrm>
            <a:off x="3124200" y="6553200"/>
            <a:ext cx="2895600" cy="365125"/>
          </a:xfrm>
        </p:spPr>
        <p:txBody>
          <a:bodyPr/>
          <a:lstStyle>
            <a:lvl1pPr>
              <a:defRPr>
                <a:solidFill>
                  <a:schemeClr val="bg1"/>
                </a:solidFill>
              </a:defRPr>
            </a:lvl1pPr>
          </a:lstStyle>
          <a:p>
            <a:endParaRPr lang="en-US"/>
          </a:p>
        </p:txBody>
      </p:sp>
      <p:sp>
        <p:nvSpPr>
          <p:cNvPr id="20" name="Slide Number Placeholder 5"/>
          <p:cNvSpPr>
            <a:spLocks noGrp="1"/>
          </p:cNvSpPr>
          <p:nvPr>
            <p:ph type="sldNum" sz="quarter" idx="12"/>
          </p:nvPr>
        </p:nvSpPr>
        <p:spPr>
          <a:xfrm>
            <a:off x="6553200" y="6553200"/>
            <a:ext cx="2133600" cy="365125"/>
          </a:xfrm>
        </p:spPr>
        <p:txBody>
          <a:bodyPr/>
          <a:lstStyle>
            <a:lvl1pPr>
              <a:defRPr>
                <a:solidFill>
                  <a:schemeClr val="bg1"/>
                </a:solidFill>
              </a:defRPr>
            </a:lvl1pPr>
          </a:lstStyle>
          <a:p>
            <a:fld id="{151C4DEF-DDBD-465E-BA3E-99C8F33A081D}" type="slidenum">
              <a:rPr lang="en-US" smtClean="0"/>
              <a:pPr/>
              <a:t>‹#›</a:t>
            </a:fld>
            <a:endParaRPr lang="en-US"/>
          </a:p>
        </p:txBody>
      </p:sp>
      <p:pic>
        <p:nvPicPr>
          <p:cNvPr id="21" name="Picture 20" descr="signature.png"/>
          <p:cNvPicPr>
            <a:picLocks noChangeAspect="1"/>
          </p:cNvPicPr>
          <p:nvPr userDrawn="1"/>
        </p:nvPicPr>
        <p:blipFill>
          <a:blip r:embed="rId2" cstate="print"/>
          <a:stretch>
            <a:fillRect/>
          </a:stretch>
        </p:blipFill>
        <p:spPr>
          <a:xfrm>
            <a:off x="457200" y="409681"/>
            <a:ext cx="3352800" cy="657119"/>
          </a:xfrm>
          <a:prstGeom prst="rect">
            <a:avLst/>
          </a:prstGeom>
        </p:spPr>
      </p:pic>
    </p:spTree>
    <p:extLst>
      <p:ext uri="{BB962C8B-B14F-4D97-AF65-F5344CB8AC3E}">
        <p14:creationId xmlns:p14="http://schemas.microsoft.com/office/powerpoint/2010/main" val="63891157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4" name="Rectangle 13"/>
          <p:cNvSpPr/>
          <p:nvPr userDrawn="1"/>
        </p:nvSpPr>
        <p:spPr>
          <a:xfrm>
            <a:off x="0" y="1200150"/>
            <a:ext cx="9144000" cy="56864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285720" y="1500174"/>
            <a:ext cx="8858280" cy="50720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userDrawn="1">
            <p:ph type="title"/>
          </p:nvPr>
        </p:nvSpPr>
        <p:spPr>
          <a:xfrm>
            <a:off x="457200" y="274638"/>
            <a:ext cx="6696075" cy="915987"/>
          </a:xfrm>
        </p:spPr>
        <p:txBody>
          <a:bodyPr>
            <a:normAutofit/>
          </a:bodyPr>
          <a:lstStyle>
            <a:lvl1pPr algn="l">
              <a:defRPr sz="3000"/>
            </a:lvl1pPr>
          </a:lstStyle>
          <a:p>
            <a:r>
              <a:rPr lang="en-US" smtClean="0"/>
              <a:t>Click to edit Master title style</a:t>
            </a:r>
            <a:endParaRPr lang="en-US" dirty="0"/>
          </a:p>
        </p:txBody>
      </p:sp>
      <p:sp>
        <p:nvSpPr>
          <p:cNvPr id="3" name="Content Placeholder 2"/>
          <p:cNvSpPr>
            <a:spLocks noGrp="1"/>
          </p:cNvSpPr>
          <p:nvPr userDrawn="1">
            <p:ph idx="1"/>
          </p:nvPr>
        </p:nvSpPr>
        <p:spPr/>
        <p:txBody>
          <a:bodyPr/>
          <a:lstStyle>
            <a:lvl1pPr>
              <a:defRPr sz="2800"/>
            </a:lvl1pPr>
            <a:lvl2pPr>
              <a:defRPr sz="2400"/>
            </a:lvl2pPr>
            <a:lvl3pPr>
              <a:defRPr sz="20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userDrawn="1">
            <p:ph type="dt" sz="half" idx="10"/>
          </p:nvPr>
        </p:nvSpPr>
        <p:spPr>
          <a:xfrm>
            <a:off x="457200" y="6569075"/>
            <a:ext cx="2133600" cy="365125"/>
          </a:xfrm>
        </p:spPr>
        <p:txBody>
          <a:bodyPr/>
          <a:lstStyle>
            <a:lvl1pPr>
              <a:defRPr>
                <a:solidFill>
                  <a:schemeClr val="bg1"/>
                </a:solidFill>
              </a:defRPr>
            </a:lvl1pPr>
          </a:lstStyle>
          <a:p>
            <a:fld id="{C012A5C4-9B56-41D5-B521-4D9CAF33187C}" type="datetimeFigureOut">
              <a:rPr lang="en-US" smtClean="0"/>
              <a:pPr/>
              <a:t>11/24/2013</a:t>
            </a:fld>
            <a:endParaRPr lang="en-US" dirty="0"/>
          </a:p>
        </p:txBody>
      </p:sp>
      <p:sp>
        <p:nvSpPr>
          <p:cNvPr id="5" name="Footer Placeholder 4"/>
          <p:cNvSpPr>
            <a:spLocks noGrp="1"/>
          </p:cNvSpPr>
          <p:nvPr userDrawn="1">
            <p:ph type="ftr" sz="quarter" idx="11"/>
          </p:nvPr>
        </p:nvSpPr>
        <p:spPr>
          <a:xfrm>
            <a:off x="3124200" y="6569075"/>
            <a:ext cx="2895600" cy="365125"/>
          </a:xfrm>
        </p:spPr>
        <p:txBody>
          <a:bodyPr/>
          <a:lstStyle>
            <a:lvl1pPr>
              <a:defRPr>
                <a:solidFill>
                  <a:schemeClr val="bg1"/>
                </a:solidFill>
              </a:defRPr>
            </a:lvl1pPr>
          </a:lstStyle>
          <a:p>
            <a:endParaRPr lang="en-US"/>
          </a:p>
        </p:txBody>
      </p:sp>
      <p:sp>
        <p:nvSpPr>
          <p:cNvPr id="6" name="Slide Number Placeholder 5"/>
          <p:cNvSpPr>
            <a:spLocks noGrp="1"/>
          </p:cNvSpPr>
          <p:nvPr userDrawn="1">
            <p:ph type="sldNum" sz="quarter" idx="12"/>
          </p:nvPr>
        </p:nvSpPr>
        <p:spPr>
          <a:xfrm>
            <a:off x="6553200" y="6569075"/>
            <a:ext cx="2133600" cy="365125"/>
          </a:xfrm>
        </p:spPr>
        <p:txBody>
          <a:bodyPr/>
          <a:lstStyle>
            <a:lvl1pPr>
              <a:defRPr>
                <a:solidFill>
                  <a:schemeClr val="bg1"/>
                </a:solidFill>
              </a:defRPr>
            </a:lvl1pPr>
          </a:lstStyle>
          <a:p>
            <a:fld id="{151C4DEF-DDBD-465E-BA3E-99C8F33A081D}"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4" name="Rectangle 13"/>
          <p:cNvSpPr/>
          <p:nvPr userDrawn="1"/>
        </p:nvSpPr>
        <p:spPr>
          <a:xfrm>
            <a:off x="0" y="1171575"/>
            <a:ext cx="9144000" cy="56864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285720" y="1471599"/>
            <a:ext cx="8858280" cy="50720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itle 1"/>
          <p:cNvSpPr>
            <a:spLocks noGrp="1"/>
          </p:cNvSpPr>
          <p:nvPr>
            <p:ph type="title"/>
          </p:nvPr>
        </p:nvSpPr>
        <p:spPr>
          <a:xfrm>
            <a:off x="457200" y="274638"/>
            <a:ext cx="6753225" cy="915987"/>
          </a:xfrm>
        </p:spPr>
        <p:txBody>
          <a:bodyPr>
            <a:normAutofit/>
          </a:bodyPr>
          <a:lstStyle>
            <a:lvl1pPr algn="l">
              <a:defRPr sz="3000"/>
            </a:lvl1pPr>
          </a:lstStyle>
          <a:p>
            <a:r>
              <a:rPr lang="en-US" smtClean="0"/>
              <a:t>Click to edit Master title style</a:t>
            </a:r>
            <a:endParaRPr lang="en-US" dirty="0"/>
          </a:p>
        </p:txBody>
      </p:sp>
      <p:sp>
        <p:nvSpPr>
          <p:cNvPr id="30" name="Date Placeholder 4"/>
          <p:cNvSpPr>
            <a:spLocks noGrp="1"/>
          </p:cNvSpPr>
          <p:nvPr>
            <p:ph type="dt" sz="half" idx="10"/>
          </p:nvPr>
        </p:nvSpPr>
        <p:spPr>
          <a:xfrm>
            <a:off x="457200" y="6569075"/>
            <a:ext cx="2133600" cy="365125"/>
          </a:xfrm>
        </p:spPr>
        <p:txBody>
          <a:bodyPr/>
          <a:lstStyle>
            <a:lvl1pPr>
              <a:defRPr>
                <a:solidFill>
                  <a:schemeClr val="bg1"/>
                </a:solidFill>
              </a:defRPr>
            </a:lvl1pPr>
          </a:lstStyle>
          <a:p>
            <a:fld id="{C012A5C4-9B56-41D5-B521-4D9CAF33187C}" type="datetimeFigureOut">
              <a:rPr lang="en-US" smtClean="0"/>
              <a:pPr/>
              <a:t>11/24/2013</a:t>
            </a:fld>
            <a:endParaRPr lang="en-US"/>
          </a:p>
        </p:txBody>
      </p:sp>
      <p:sp>
        <p:nvSpPr>
          <p:cNvPr id="31" name="Footer Placeholder 5"/>
          <p:cNvSpPr>
            <a:spLocks noGrp="1"/>
          </p:cNvSpPr>
          <p:nvPr>
            <p:ph type="ftr" sz="quarter" idx="11"/>
          </p:nvPr>
        </p:nvSpPr>
        <p:spPr>
          <a:xfrm>
            <a:off x="3124200" y="6569075"/>
            <a:ext cx="2895600" cy="365125"/>
          </a:xfrm>
        </p:spPr>
        <p:txBody>
          <a:bodyPr/>
          <a:lstStyle>
            <a:lvl1pPr>
              <a:defRPr>
                <a:solidFill>
                  <a:schemeClr val="bg1"/>
                </a:solidFill>
              </a:defRPr>
            </a:lvl1pPr>
          </a:lstStyle>
          <a:p>
            <a:endParaRPr lang="en-US" dirty="0"/>
          </a:p>
        </p:txBody>
      </p:sp>
      <p:sp>
        <p:nvSpPr>
          <p:cNvPr id="32" name="Slide Number Placeholder 6"/>
          <p:cNvSpPr>
            <a:spLocks noGrp="1"/>
          </p:cNvSpPr>
          <p:nvPr>
            <p:ph type="sldNum" sz="quarter" idx="12"/>
          </p:nvPr>
        </p:nvSpPr>
        <p:spPr>
          <a:xfrm>
            <a:off x="6553200" y="6569075"/>
            <a:ext cx="2133600" cy="365125"/>
          </a:xfrm>
        </p:spPr>
        <p:txBody>
          <a:bodyPr/>
          <a:lstStyle>
            <a:lvl1pPr>
              <a:defRPr>
                <a:solidFill>
                  <a:schemeClr val="bg1"/>
                </a:solidFill>
              </a:defRPr>
            </a:lvl1pPr>
          </a:lstStyle>
          <a:p>
            <a:fld id="{151C4DEF-DDBD-465E-BA3E-99C8F33A081D}" type="slidenum">
              <a:rPr lang="en-US" smtClean="0"/>
              <a:pPr/>
              <a:t>‹#›</a:t>
            </a:fld>
            <a:endParaRPr lang="en-US"/>
          </a:p>
        </p:txBody>
      </p:sp>
      <p:sp>
        <p:nvSpPr>
          <p:cNvPr id="36" name="Content Placeholder 35"/>
          <p:cNvSpPr>
            <a:spLocks noGrp="1"/>
          </p:cNvSpPr>
          <p:nvPr>
            <p:ph sz="quarter" idx="13"/>
          </p:nvPr>
        </p:nvSpPr>
        <p:spPr>
          <a:xfrm>
            <a:off x="457200" y="1600200"/>
            <a:ext cx="8534400" cy="4876800"/>
          </a:xfrm>
        </p:spPr>
        <p:txBody>
          <a:bodyPr/>
          <a:lstStyle>
            <a:lvl1pPr marL="0">
              <a:spcBef>
                <a:spcPts val="0"/>
              </a:spcBef>
              <a:buNone/>
              <a:defRPr>
                <a:solidFill>
                  <a:schemeClr val="bg1"/>
                </a:solidFill>
              </a:defRPr>
            </a:lvl1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2" name="Rectangle 11"/>
          <p:cNvSpPr/>
          <p:nvPr userDrawn="1"/>
        </p:nvSpPr>
        <p:spPr>
          <a:xfrm>
            <a:off x="0" y="1200150"/>
            <a:ext cx="9144000" cy="56864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285720" y="1500174"/>
            <a:ext cx="8858280" cy="50720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274638"/>
            <a:ext cx="6753225" cy="915987"/>
          </a:xfrm>
        </p:spPr>
        <p:txBody>
          <a:bodyPr>
            <a:normAutofit/>
          </a:bodyPr>
          <a:lstStyle>
            <a:lvl1pPr algn="l">
              <a:defRPr sz="3000"/>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569075"/>
            <a:ext cx="2133600" cy="365125"/>
          </a:xfrm>
        </p:spPr>
        <p:txBody>
          <a:bodyPr/>
          <a:lstStyle>
            <a:lvl1pPr>
              <a:defRPr>
                <a:solidFill>
                  <a:schemeClr val="bg1"/>
                </a:solidFill>
              </a:defRPr>
            </a:lvl1pPr>
          </a:lstStyle>
          <a:p>
            <a:fld id="{C012A5C4-9B56-41D5-B521-4D9CAF33187C}" type="datetimeFigureOut">
              <a:rPr lang="en-US" smtClean="0"/>
              <a:pPr/>
              <a:t>11/24/2013</a:t>
            </a:fld>
            <a:endParaRPr lang="en-US"/>
          </a:p>
        </p:txBody>
      </p:sp>
      <p:sp>
        <p:nvSpPr>
          <p:cNvPr id="6" name="Footer Placeholder 5"/>
          <p:cNvSpPr>
            <a:spLocks noGrp="1"/>
          </p:cNvSpPr>
          <p:nvPr>
            <p:ph type="ftr" sz="quarter" idx="11"/>
          </p:nvPr>
        </p:nvSpPr>
        <p:spPr>
          <a:xfrm>
            <a:off x="3124200" y="6569075"/>
            <a:ext cx="2895600"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a:xfrm>
            <a:off x="6553200" y="6569075"/>
            <a:ext cx="2133600" cy="365125"/>
          </a:xfrm>
        </p:spPr>
        <p:txBody>
          <a:bodyPr/>
          <a:lstStyle>
            <a:lvl1pPr>
              <a:defRPr>
                <a:solidFill>
                  <a:schemeClr val="bg1"/>
                </a:solidFill>
              </a:defRPr>
            </a:lvl1pPr>
          </a:lstStyle>
          <a:p>
            <a:fld id="{151C4DEF-DDBD-465E-BA3E-99C8F33A081D}"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Picture">
    <p:spTree>
      <p:nvGrpSpPr>
        <p:cNvPr id="1" name=""/>
        <p:cNvGrpSpPr/>
        <p:nvPr/>
      </p:nvGrpSpPr>
      <p:grpSpPr>
        <a:xfrm>
          <a:off x="0" y="0"/>
          <a:ext cx="0" cy="0"/>
          <a:chOff x="0" y="0"/>
          <a:chExt cx="0" cy="0"/>
        </a:xfrm>
      </p:grpSpPr>
      <p:sp>
        <p:nvSpPr>
          <p:cNvPr id="12" name="Rectangle 11"/>
          <p:cNvSpPr/>
          <p:nvPr userDrawn="1"/>
        </p:nvSpPr>
        <p:spPr>
          <a:xfrm>
            <a:off x="0" y="1200150"/>
            <a:ext cx="9144000" cy="56864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285720" y="1500174"/>
            <a:ext cx="8858280" cy="50720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274638"/>
            <a:ext cx="6753225" cy="915987"/>
          </a:xfrm>
        </p:spPr>
        <p:txBody>
          <a:bodyPr>
            <a:normAutofit/>
          </a:bodyPr>
          <a:lstStyle>
            <a:lvl1pPr algn="l">
              <a:defRPr sz="3000"/>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569075"/>
            <a:ext cx="2133600" cy="365125"/>
          </a:xfrm>
        </p:spPr>
        <p:txBody>
          <a:bodyPr/>
          <a:lstStyle>
            <a:lvl1pPr>
              <a:defRPr>
                <a:solidFill>
                  <a:schemeClr val="bg1"/>
                </a:solidFill>
              </a:defRPr>
            </a:lvl1pPr>
          </a:lstStyle>
          <a:p>
            <a:fld id="{C012A5C4-9B56-41D5-B521-4D9CAF33187C}" type="datetimeFigureOut">
              <a:rPr lang="en-US" smtClean="0"/>
              <a:pPr/>
              <a:t>11/24/2013</a:t>
            </a:fld>
            <a:endParaRPr lang="en-US"/>
          </a:p>
        </p:txBody>
      </p:sp>
      <p:sp>
        <p:nvSpPr>
          <p:cNvPr id="6" name="Footer Placeholder 5"/>
          <p:cNvSpPr>
            <a:spLocks noGrp="1"/>
          </p:cNvSpPr>
          <p:nvPr>
            <p:ph type="ftr" sz="quarter" idx="11"/>
          </p:nvPr>
        </p:nvSpPr>
        <p:spPr>
          <a:xfrm>
            <a:off x="3124200" y="6569075"/>
            <a:ext cx="2895600"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a:xfrm>
            <a:off x="6553200" y="6569075"/>
            <a:ext cx="2133600" cy="365125"/>
          </a:xfrm>
        </p:spPr>
        <p:txBody>
          <a:bodyPr/>
          <a:lstStyle>
            <a:lvl1pPr>
              <a:defRPr>
                <a:solidFill>
                  <a:schemeClr val="bg1"/>
                </a:solidFill>
              </a:defRPr>
            </a:lvl1pPr>
          </a:lstStyle>
          <a:p>
            <a:fld id="{151C4DEF-DDBD-465E-BA3E-99C8F33A081D}" type="slidenum">
              <a:rPr lang="en-US" smtClean="0"/>
              <a:pPr/>
              <a:t>‹#›</a:t>
            </a:fld>
            <a:endParaRPr lang="en-US"/>
          </a:p>
        </p:txBody>
      </p:sp>
      <p:sp>
        <p:nvSpPr>
          <p:cNvPr id="10" name="Picture Placeholder 2"/>
          <p:cNvSpPr>
            <a:spLocks noGrp="1"/>
          </p:cNvSpPr>
          <p:nvPr>
            <p:ph type="pic" idx="13"/>
          </p:nvPr>
        </p:nvSpPr>
        <p:spPr>
          <a:xfrm>
            <a:off x="4572000" y="1503430"/>
            <a:ext cx="4572000" cy="506566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extLst>
      <p:ext uri="{BB962C8B-B14F-4D97-AF65-F5344CB8AC3E}">
        <p14:creationId xmlns:p14="http://schemas.microsoft.com/office/powerpoint/2010/main" val="207133096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5" name="Rectangle 14"/>
          <p:cNvSpPr/>
          <p:nvPr userDrawn="1"/>
        </p:nvSpPr>
        <p:spPr>
          <a:xfrm>
            <a:off x="0" y="1200150"/>
            <a:ext cx="9144000" cy="56864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285720" y="1500174"/>
            <a:ext cx="8858280" cy="50720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646238"/>
            <a:ext cx="4040188" cy="639762"/>
          </a:xfrm>
        </p:spPr>
        <p:txBody>
          <a:bodyPr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362200"/>
            <a:ext cx="4040188" cy="411479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646238"/>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362200"/>
            <a:ext cx="4041775" cy="411479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457200" y="6569075"/>
            <a:ext cx="2133600" cy="365125"/>
          </a:xfrm>
        </p:spPr>
        <p:txBody>
          <a:bodyPr/>
          <a:lstStyle>
            <a:lvl1pPr>
              <a:defRPr>
                <a:solidFill>
                  <a:schemeClr val="bg1"/>
                </a:solidFill>
              </a:defRPr>
            </a:lvl1pPr>
          </a:lstStyle>
          <a:p>
            <a:fld id="{C012A5C4-9B56-41D5-B521-4D9CAF33187C}" type="datetimeFigureOut">
              <a:rPr lang="en-US" smtClean="0"/>
              <a:pPr/>
              <a:t>11/24/2013</a:t>
            </a:fld>
            <a:endParaRPr lang="en-US"/>
          </a:p>
        </p:txBody>
      </p:sp>
      <p:sp>
        <p:nvSpPr>
          <p:cNvPr id="8" name="Footer Placeholder 7"/>
          <p:cNvSpPr>
            <a:spLocks noGrp="1"/>
          </p:cNvSpPr>
          <p:nvPr>
            <p:ph type="ftr" sz="quarter" idx="11"/>
          </p:nvPr>
        </p:nvSpPr>
        <p:spPr>
          <a:xfrm>
            <a:off x="3124200" y="6569075"/>
            <a:ext cx="2895600" cy="365125"/>
          </a:xfrm>
        </p:spPr>
        <p:txBody>
          <a:bodyPr/>
          <a:lstStyle>
            <a:lvl1pPr>
              <a:defRPr>
                <a:solidFill>
                  <a:schemeClr val="bg1"/>
                </a:solidFill>
              </a:defRPr>
            </a:lvl1pPr>
          </a:lstStyle>
          <a:p>
            <a:endParaRPr lang="en-US"/>
          </a:p>
        </p:txBody>
      </p:sp>
      <p:sp>
        <p:nvSpPr>
          <p:cNvPr id="9" name="Slide Number Placeholder 8"/>
          <p:cNvSpPr>
            <a:spLocks noGrp="1"/>
          </p:cNvSpPr>
          <p:nvPr>
            <p:ph type="sldNum" sz="quarter" idx="12"/>
          </p:nvPr>
        </p:nvSpPr>
        <p:spPr>
          <a:xfrm>
            <a:off x="6553200" y="6569075"/>
            <a:ext cx="2133600" cy="365125"/>
          </a:xfrm>
        </p:spPr>
        <p:txBody>
          <a:bodyPr/>
          <a:lstStyle>
            <a:lvl1pPr>
              <a:defRPr>
                <a:solidFill>
                  <a:schemeClr val="bg1"/>
                </a:solidFill>
              </a:defRPr>
            </a:lvl1pPr>
          </a:lstStyle>
          <a:p>
            <a:fld id="{151C4DEF-DDBD-465E-BA3E-99C8F33A081D}" type="slidenum">
              <a:rPr lang="en-US" smtClean="0"/>
              <a:pPr/>
              <a:t>‹#›</a:t>
            </a:fld>
            <a:endParaRPr lang="en-US"/>
          </a:p>
        </p:txBody>
      </p:sp>
      <p:sp>
        <p:nvSpPr>
          <p:cNvPr id="14" name="Title 1"/>
          <p:cNvSpPr>
            <a:spLocks noGrp="1"/>
          </p:cNvSpPr>
          <p:nvPr>
            <p:ph type="title"/>
          </p:nvPr>
        </p:nvSpPr>
        <p:spPr>
          <a:xfrm>
            <a:off x="457200" y="274638"/>
            <a:ext cx="6753225" cy="915987"/>
          </a:xfrm>
        </p:spPr>
        <p:txBody>
          <a:bodyPr>
            <a:normAutofit/>
          </a:bodyPr>
          <a:lstStyle>
            <a:lvl1pPr algn="l">
              <a:defRPr sz="30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 name="Rectangle 9"/>
          <p:cNvSpPr/>
          <p:nvPr userDrawn="1"/>
        </p:nvSpPr>
        <p:spPr>
          <a:xfrm>
            <a:off x="0" y="1200150"/>
            <a:ext cx="9144000" cy="56864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285720" y="1500174"/>
            <a:ext cx="8858280" cy="50720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274638"/>
            <a:ext cx="6753225" cy="915987"/>
          </a:xfrm>
        </p:spPr>
        <p:txBody>
          <a:bodyPr>
            <a:normAutofit/>
          </a:bodyPr>
          <a:lstStyle>
            <a:lvl1pPr algn="l">
              <a:defRPr sz="3000"/>
            </a:lvl1pPr>
          </a:lstStyle>
          <a:p>
            <a:r>
              <a:rPr lang="en-US" smtClean="0"/>
              <a:t>Click to edit Master title style</a:t>
            </a:r>
            <a:endParaRPr lang="en-US" dirty="0"/>
          </a:p>
        </p:txBody>
      </p:sp>
      <p:sp>
        <p:nvSpPr>
          <p:cNvPr id="3" name="Date Placeholder 2"/>
          <p:cNvSpPr>
            <a:spLocks noGrp="1"/>
          </p:cNvSpPr>
          <p:nvPr>
            <p:ph type="dt" sz="half" idx="10"/>
          </p:nvPr>
        </p:nvSpPr>
        <p:spPr>
          <a:xfrm>
            <a:off x="457200" y="6569075"/>
            <a:ext cx="2133600" cy="365125"/>
          </a:xfrm>
        </p:spPr>
        <p:txBody>
          <a:bodyPr/>
          <a:lstStyle>
            <a:lvl1pPr>
              <a:defRPr>
                <a:solidFill>
                  <a:schemeClr val="bg1"/>
                </a:solidFill>
              </a:defRPr>
            </a:lvl1pPr>
          </a:lstStyle>
          <a:p>
            <a:fld id="{C012A5C4-9B56-41D5-B521-4D9CAF33187C}" type="datetimeFigureOut">
              <a:rPr lang="en-US" smtClean="0"/>
              <a:pPr/>
              <a:t>11/24/2013</a:t>
            </a:fld>
            <a:endParaRPr lang="en-US"/>
          </a:p>
        </p:txBody>
      </p:sp>
      <p:sp>
        <p:nvSpPr>
          <p:cNvPr id="4" name="Footer Placeholder 3"/>
          <p:cNvSpPr>
            <a:spLocks noGrp="1"/>
          </p:cNvSpPr>
          <p:nvPr>
            <p:ph type="ftr" sz="quarter" idx="11"/>
          </p:nvPr>
        </p:nvSpPr>
        <p:spPr>
          <a:xfrm>
            <a:off x="3124200" y="6569075"/>
            <a:ext cx="2895600" cy="365125"/>
          </a:xfrm>
        </p:spPr>
        <p:txBody>
          <a:bodyPr/>
          <a:lstStyle>
            <a:lvl1pPr>
              <a:defRPr>
                <a:solidFill>
                  <a:schemeClr val="bg1"/>
                </a:solidFill>
              </a:defRPr>
            </a:lvl1pPr>
          </a:lstStyle>
          <a:p>
            <a:endParaRPr lang="en-US"/>
          </a:p>
        </p:txBody>
      </p:sp>
      <p:sp>
        <p:nvSpPr>
          <p:cNvPr id="5" name="Slide Number Placeholder 4"/>
          <p:cNvSpPr>
            <a:spLocks noGrp="1"/>
          </p:cNvSpPr>
          <p:nvPr>
            <p:ph type="sldNum" sz="quarter" idx="12"/>
          </p:nvPr>
        </p:nvSpPr>
        <p:spPr>
          <a:xfrm>
            <a:off x="6553200" y="6569075"/>
            <a:ext cx="2133600" cy="365125"/>
          </a:xfrm>
        </p:spPr>
        <p:txBody>
          <a:bodyPr/>
          <a:lstStyle>
            <a:lvl1pPr>
              <a:defRPr>
                <a:solidFill>
                  <a:schemeClr val="bg1"/>
                </a:solidFill>
              </a:defRPr>
            </a:lvl1pPr>
          </a:lstStyle>
          <a:p>
            <a:fld id="{151C4DEF-DDBD-465E-BA3E-99C8F33A081D}"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9" name="Rectangle 8"/>
          <p:cNvSpPr/>
          <p:nvPr userDrawn="1"/>
        </p:nvSpPr>
        <p:spPr>
          <a:xfrm>
            <a:off x="0" y="1200150"/>
            <a:ext cx="9144000" cy="56864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285720" y="1500174"/>
            <a:ext cx="8858280" cy="50720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a:xfrm>
            <a:off x="457200" y="6569075"/>
            <a:ext cx="2133600" cy="365125"/>
          </a:xfrm>
        </p:spPr>
        <p:txBody>
          <a:bodyPr/>
          <a:lstStyle>
            <a:lvl1pPr>
              <a:defRPr>
                <a:solidFill>
                  <a:schemeClr val="bg1"/>
                </a:solidFill>
              </a:defRPr>
            </a:lvl1pPr>
          </a:lstStyle>
          <a:p>
            <a:fld id="{C012A5C4-9B56-41D5-B521-4D9CAF33187C}" type="datetimeFigureOut">
              <a:rPr lang="en-US" smtClean="0"/>
              <a:pPr/>
              <a:t>11/24/2013</a:t>
            </a:fld>
            <a:endParaRPr lang="en-US"/>
          </a:p>
        </p:txBody>
      </p:sp>
      <p:sp>
        <p:nvSpPr>
          <p:cNvPr id="3" name="Footer Placeholder 2"/>
          <p:cNvSpPr>
            <a:spLocks noGrp="1"/>
          </p:cNvSpPr>
          <p:nvPr>
            <p:ph type="ftr" sz="quarter" idx="11"/>
          </p:nvPr>
        </p:nvSpPr>
        <p:spPr>
          <a:xfrm>
            <a:off x="3124200" y="6569075"/>
            <a:ext cx="2895600" cy="365125"/>
          </a:xfrm>
        </p:spPr>
        <p:txBody>
          <a:bodyPr/>
          <a:lstStyle>
            <a:lvl1pPr>
              <a:defRPr>
                <a:solidFill>
                  <a:schemeClr val="bg1"/>
                </a:solidFill>
              </a:defRPr>
            </a:lvl1pPr>
          </a:lstStyle>
          <a:p>
            <a:endParaRPr lang="en-US"/>
          </a:p>
        </p:txBody>
      </p:sp>
      <p:sp>
        <p:nvSpPr>
          <p:cNvPr id="4" name="Slide Number Placeholder 3"/>
          <p:cNvSpPr>
            <a:spLocks noGrp="1"/>
          </p:cNvSpPr>
          <p:nvPr>
            <p:ph type="sldNum" sz="quarter" idx="12"/>
          </p:nvPr>
        </p:nvSpPr>
        <p:spPr>
          <a:xfrm>
            <a:off x="6553200" y="6569075"/>
            <a:ext cx="2133600" cy="365125"/>
          </a:xfrm>
        </p:spPr>
        <p:txBody>
          <a:bodyPr/>
          <a:lstStyle>
            <a:lvl1pPr>
              <a:defRPr>
                <a:solidFill>
                  <a:schemeClr val="bg1"/>
                </a:solidFill>
              </a:defRPr>
            </a:lvl1pPr>
          </a:lstStyle>
          <a:p>
            <a:fld id="{151C4DEF-DDBD-465E-BA3E-99C8F33A081D}" type="slidenum">
              <a:rPr lang="en-US" smtClean="0"/>
              <a:pPr/>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6753225"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12A5C4-9B56-41D5-B521-4D9CAF33187C}" type="datetimeFigureOut">
              <a:rPr lang="en-US" smtClean="0"/>
              <a:pPr/>
              <a:t>11/24/2013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1C4DEF-DDBD-465E-BA3E-99C8F33A081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51" r:id="rId4"/>
    <p:sldLayoutId id="2147483660" r:id="rId5"/>
    <p:sldLayoutId id="2147483662" r:id="rId6"/>
    <p:sldLayoutId id="2147483653" r:id="rId7"/>
    <p:sldLayoutId id="2147483654" r:id="rId8"/>
    <p:sldLayoutId id="2147483655" r:id="rId9"/>
    <p:sldLayoutId id="2147483656" r:id="rId10"/>
    <p:sldLayoutId id="2147483657" r:id="rId11"/>
    <p:sldLayoutId id="2147483658" r:id="rId12"/>
    <p:sldLayoutId id="2147483659" r:id="rId13"/>
  </p:sldLayoutIdLst>
  <p:timing>
    <p:tnLst>
      <p:par>
        <p:cTn id="1" dur="indefinite" restart="never" nodeType="tmRoot"/>
      </p:par>
    </p:tnLst>
  </p:timing>
  <p:txStyles>
    <p:titleStyle>
      <a:lvl1pPr algn="ctr" defTabSz="914400" rtl="0" eaLnBrk="1" latinLnBrk="0" hangingPunct="1">
        <a:spcBef>
          <a:spcPct val="0"/>
        </a:spcBef>
        <a:buNone/>
        <a:defRPr sz="40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faculty.uaeu.ac.ae/~abintouq"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mailto:abintouq@uaeu.ac.ae" TargetMode="External"/><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www.upc.gov.ae/abu-dhabi-2030/al-gharbia-2030.aspx?lang=en-US" TargetMode="External"/><Relationship Id="rId1" Type="http://schemas.openxmlformats.org/officeDocument/2006/relationships/slideLayout" Target="../slideLayouts/slideLayout3.xml"/><Relationship Id="rId4" Type="http://schemas.microsoft.com/office/2007/relationships/hdphoto" Target="../media/hdphoto3.wdp"/></Relationships>
</file>

<file path=ppt/slides/_rels/slide11.xml.rels><?xml version="1.0" encoding="UTF-8" standalone="yes"?>
<Relationships xmlns="http://schemas.openxmlformats.org/package/2006/relationships"><Relationship Id="rId2" Type="http://schemas.openxmlformats.org/officeDocument/2006/relationships/hyperlink" Target="http://www.upc.gov.ae/"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www.upc.gov.ae/template/upc/cc-web/movies/index_gharbia.html" TargetMode="External"/><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upc.gov.ae/template/upc/pdf/AlGHARBIA.pdf"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0.png"/><Relationship Id="rId2" Type="http://schemas.openxmlformats.org/officeDocument/2006/relationships/video" Target="../media/media1.avi"/><Relationship Id="rId1" Type="http://schemas.microsoft.com/office/2007/relationships/media" Target="../media/media1.avi"/><Relationship Id="rId6" Type="http://schemas.microsoft.com/office/2007/relationships/hdphoto" Target="../media/hdphoto2.wdp"/><Relationship Id="rId5" Type="http://schemas.openxmlformats.org/officeDocument/2006/relationships/image" Target="../media/image9.png"/><Relationship Id="rId4" Type="http://schemas.openxmlformats.org/officeDocument/2006/relationships/image" Target="../media/image8.emf"/></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emf"/><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 Id="rId5" Type="http://schemas.openxmlformats.org/officeDocument/2006/relationships/image" Target="../media/image27.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Al GHARBIA Plan 2030</a:t>
            </a:r>
            <a:endParaRPr lang="en-US" dirty="0"/>
          </a:p>
        </p:txBody>
      </p:sp>
      <p:pic>
        <p:nvPicPr>
          <p:cNvPr id="4" name="Picture 3" descr="chss_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457200"/>
            <a:ext cx="3454402" cy="457200"/>
          </a:xfrm>
          <a:prstGeom prst="rect">
            <a:avLst/>
          </a:prstGeom>
        </p:spPr>
      </p:pic>
      <p:pic>
        <p:nvPicPr>
          <p:cNvPr id="7" name="Picture 7"/>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533400" y="2133600"/>
            <a:ext cx="4572000" cy="1718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Subtitle 2"/>
          <p:cNvSpPr txBox="1">
            <a:spLocks/>
          </p:cNvSpPr>
          <p:nvPr/>
        </p:nvSpPr>
        <p:spPr>
          <a:xfrm>
            <a:off x="2286000" y="5257800"/>
            <a:ext cx="5334000" cy="1295400"/>
          </a:xfrm>
          <a:prstGeom prst="rect">
            <a:avLst/>
          </a:prstGeom>
          <a:noFill/>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1800" b="0" kern="1200">
                <a:solidFill>
                  <a:schemeClr val="bg1"/>
                </a:solidFill>
                <a:latin typeface="Tahoma" pitchFamily="34" charset="0"/>
                <a:ea typeface="+mn-ea"/>
                <a:cs typeface="Tahoma" pitchFamily="34"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600" b="0" i="0" u="none" strike="noStrike" kern="1200" cap="none" spc="0" normalizeH="0" baseline="0" noProof="0" dirty="0" smtClean="0">
                <a:ln>
                  <a:noFill/>
                </a:ln>
                <a:solidFill>
                  <a:srgbClr val="FFFFFF"/>
                </a:solidFill>
                <a:effectLst/>
                <a:uLnTx/>
                <a:uFillTx/>
                <a:latin typeface="Tahoma"/>
                <a:cs typeface="Tahoma"/>
              </a:rPr>
              <a:t>Dr. Ahmad Bin</a:t>
            </a:r>
            <a:r>
              <a:rPr kumimoji="0" lang="ar-SA" sz="1600" b="0" i="0" u="none" strike="noStrike" kern="1200" cap="none" spc="0" normalizeH="0" baseline="0" noProof="0" dirty="0" smtClean="0">
                <a:ln>
                  <a:noFill/>
                </a:ln>
                <a:solidFill>
                  <a:srgbClr val="FFFFFF"/>
                </a:solidFill>
                <a:effectLst/>
                <a:uLnTx/>
                <a:uFillTx/>
                <a:latin typeface="Tahoma"/>
                <a:cs typeface="Tahoma"/>
              </a:rPr>
              <a:t> </a:t>
            </a:r>
            <a:r>
              <a:rPr kumimoji="0" lang="en-US" sz="1600" b="0" i="0" u="none" strike="noStrike" kern="1200" cap="none" spc="0" normalizeH="0" baseline="0" noProof="0" dirty="0" err="1" smtClean="0">
                <a:ln>
                  <a:noFill/>
                </a:ln>
                <a:solidFill>
                  <a:srgbClr val="FFFFFF"/>
                </a:solidFill>
                <a:effectLst/>
                <a:uLnTx/>
                <a:uFillTx/>
                <a:latin typeface="Tahoma"/>
                <a:cs typeface="Tahoma"/>
              </a:rPr>
              <a:t>Touq</a:t>
            </a:r>
            <a:endParaRPr kumimoji="0" lang="en-US" sz="1600" b="0" i="0" u="none" strike="noStrike" kern="1200" cap="none" spc="0" normalizeH="0" baseline="0" noProof="0" dirty="0" smtClean="0">
              <a:ln>
                <a:noFill/>
              </a:ln>
              <a:solidFill>
                <a:srgbClr val="FFFFFF"/>
              </a:solidFill>
              <a:effectLst/>
              <a:uLnTx/>
              <a:uFillTx/>
              <a:latin typeface="Tahoma"/>
              <a:cs typeface="Tahoma"/>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600" b="0" i="0" u="none" strike="noStrike" kern="1200" cap="none" spc="0" normalizeH="0" baseline="0" noProof="0" dirty="0" smtClean="0">
                <a:ln>
                  <a:noFill/>
                </a:ln>
                <a:solidFill>
                  <a:srgbClr val="FFFFFF">
                    <a:lumMod val="95000"/>
                  </a:srgbClr>
                </a:solidFill>
                <a:effectLst/>
                <a:uLnTx/>
                <a:uFillTx/>
                <a:latin typeface="Tahoma" pitchFamily="34" charset="0"/>
                <a:cs typeface="Tahoma" pitchFamily="34" charset="0"/>
                <a:hlinkClick r:id="rId6"/>
              </a:rPr>
              <a:t>abintouq@uaeu.ac.ae</a:t>
            </a:r>
            <a:endParaRPr kumimoji="0" lang="en-US" sz="1600" b="0" i="0" u="none" strike="noStrike" kern="1200" cap="none" spc="0" normalizeH="0" baseline="0" noProof="0" dirty="0" smtClean="0">
              <a:ln>
                <a:noFill/>
              </a:ln>
              <a:solidFill>
                <a:srgbClr val="FFFFFF">
                  <a:lumMod val="95000"/>
                </a:srgbClr>
              </a:solidFill>
              <a:effectLst/>
              <a:uLnTx/>
              <a:uFillTx/>
              <a:latin typeface="Tahoma" pitchFamily="34" charset="0"/>
              <a:cs typeface="Tahoma" pitchFamily="34"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600" b="0" i="0" u="none" strike="noStrike" kern="1200" cap="none" spc="0" normalizeH="0" baseline="0" noProof="0" dirty="0" smtClean="0">
                <a:ln>
                  <a:noFill/>
                </a:ln>
                <a:solidFill>
                  <a:srgbClr val="FFFFFF">
                    <a:lumMod val="95000"/>
                  </a:srgbClr>
                </a:solidFill>
                <a:effectLst/>
                <a:uLnTx/>
                <a:uFillTx/>
                <a:latin typeface="Tahoma" pitchFamily="34" charset="0"/>
                <a:cs typeface="Tahoma" pitchFamily="34" charset="0"/>
                <a:hlinkClick r:id="rId7"/>
              </a:rPr>
              <a:t>http://faculty.uaeu.ac.ae/~abintouq</a:t>
            </a:r>
            <a:endParaRPr kumimoji="0" lang="en-US" sz="1600" b="0" i="0" u="none" strike="noStrike" kern="1200" cap="none" spc="0" normalizeH="0" baseline="0" noProof="0" dirty="0" smtClean="0">
              <a:ln>
                <a:noFill/>
              </a:ln>
              <a:solidFill>
                <a:srgbClr val="FFFFFF">
                  <a:lumMod val="95000"/>
                </a:srgbClr>
              </a:solidFill>
              <a:effectLst/>
              <a:uLnTx/>
              <a:uFillTx/>
              <a:latin typeface="Tahoma" pitchFamily="34" charset="0"/>
              <a:cs typeface="Tahoma" pitchFamily="34"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600" b="0" i="0" u="none" strike="noStrike" kern="1200" cap="none" spc="0" normalizeH="0" baseline="0" noProof="0" dirty="0" smtClean="0">
                <a:ln>
                  <a:noFill/>
                </a:ln>
                <a:solidFill>
                  <a:srgbClr val="FFFFFF"/>
                </a:solidFill>
                <a:effectLst/>
                <a:uLnTx/>
                <a:uFillTx/>
                <a:latin typeface="Tahoma"/>
                <a:cs typeface="Tahoma"/>
              </a:rPr>
              <a:t>GEO 440: GIS for Urban &amp; Regional Planning</a:t>
            </a:r>
            <a:endParaRPr kumimoji="0" lang="en-US" sz="1600" b="0" i="0" u="none" strike="noStrike" kern="1200" cap="none" spc="0" normalizeH="0" baseline="0" noProof="0" dirty="0">
              <a:ln>
                <a:noFill/>
              </a:ln>
              <a:solidFill>
                <a:srgbClr val="FFFFFF"/>
              </a:solidFill>
              <a:effectLst/>
              <a:uLnTx/>
              <a:uFillTx/>
              <a:latin typeface="Tahoma"/>
              <a:cs typeface="Tahoma"/>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a:hlinkClick r:id="rId2"/>
          </p:cNvPr>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57200" y="1600200"/>
            <a:ext cx="8458199" cy="483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a:xfrm>
            <a:off x="457200" y="274638"/>
            <a:ext cx="6696075" cy="915987"/>
          </a:xfrm>
        </p:spPr>
        <p:txBody>
          <a:bodyPr/>
          <a:lstStyle/>
          <a:p>
            <a:r>
              <a:rPr lang="en-US" dirty="0"/>
              <a:t>Al GHARBIA Plan 2030</a:t>
            </a:r>
          </a:p>
        </p:txBody>
      </p:sp>
    </p:spTree>
    <p:extLst>
      <p:ext uri="{BB962C8B-B14F-4D97-AF65-F5344CB8AC3E}">
        <p14:creationId xmlns:p14="http://schemas.microsoft.com/office/powerpoint/2010/main" val="41978417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tx1">
                    <a:lumMod val="95000"/>
                    <a:lumOff val="5000"/>
                  </a:schemeClr>
                </a:solidFill>
                <a:latin typeface="+mn-lt"/>
              </a:rPr>
              <a:t>Question</a:t>
            </a:r>
            <a:endParaRPr lang="ar-AE" dirty="0">
              <a:solidFill>
                <a:schemeClr val="tx1">
                  <a:lumMod val="95000"/>
                  <a:lumOff val="5000"/>
                </a:schemeClr>
              </a:solidFill>
              <a:latin typeface="+mn-lt"/>
            </a:endParaRPr>
          </a:p>
        </p:txBody>
      </p:sp>
      <p:sp>
        <p:nvSpPr>
          <p:cNvPr id="12291" name="Content Placeholder 2"/>
          <p:cNvSpPr>
            <a:spLocks noGrp="1"/>
          </p:cNvSpPr>
          <p:nvPr>
            <p:ph idx="1"/>
          </p:nvPr>
        </p:nvSpPr>
        <p:spPr>
          <a:xfrm>
            <a:off x="457200" y="1905000"/>
            <a:ext cx="8229600" cy="2514600"/>
          </a:xfrm>
        </p:spPr>
        <p:txBody>
          <a:bodyPr>
            <a:normAutofit/>
          </a:bodyPr>
          <a:lstStyle/>
          <a:p>
            <a:r>
              <a:rPr lang="en-US" altLang="en-US" sz="2000" dirty="0" smtClean="0"/>
              <a:t>What‘s the aim of Al GHARBIA 2030 plan?</a:t>
            </a:r>
          </a:p>
          <a:p>
            <a:pPr>
              <a:buFont typeface="Wingdings 2" pitchFamily="18" charset="2"/>
              <a:buNone/>
            </a:pPr>
            <a:r>
              <a:rPr lang="en-US" altLang="en-US" sz="2000" dirty="0" smtClean="0"/>
              <a:t> </a:t>
            </a:r>
          </a:p>
          <a:p>
            <a:r>
              <a:rPr lang="en-US" altLang="en-US" sz="2000" dirty="0" smtClean="0"/>
              <a:t>Evaluate Al GHARBIA 2030 Plan?</a:t>
            </a:r>
          </a:p>
          <a:p>
            <a:endParaRPr lang="en-US" altLang="en-US" sz="2000" dirty="0" smtClean="0"/>
          </a:p>
          <a:p>
            <a:r>
              <a:rPr lang="en-US" altLang="en-US" sz="2000" dirty="0" smtClean="0"/>
              <a:t>List The main points of Al GHARBIA 2030 Plan ?</a:t>
            </a:r>
            <a:endParaRPr lang="ar-AE" altLang="en-US" sz="2000" dirty="0" smtClean="0">
              <a:ea typeface="Majalla UI"/>
            </a:endParaRPr>
          </a:p>
        </p:txBody>
      </p:sp>
      <p:sp>
        <p:nvSpPr>
          <p:cNvPr id="12292" name="Rectangle 4"/>
          <p:cNvSpPr>
            <a:spLocks noChangeArrowheads="1"/>
          </p:cNvSpPr>
          <p:nvPr/>
        </p:nvSpPr>
        <p:spPr bwMode="auto">
          <a:xfrm>
            <a:off x="2895600" y="5867400"/>
            <a:ext cx="31166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altLang="en-US" dirty="0">
                <a:solidFill>
                  <a:schemeClr val="tx1">
                    <a:lumMod val="95000"/>
                    <a:lumOff val="5000"/>
                  </a:schemeClr>
                </a:solidFill>
                <a:hlinkClick r:id="rId2"/>
              </a:rPr>
              <a:t>http://www.upc.gov.ae/</a:t>
            </a:r>
            <a:r>
              <a:rPr lang="en-GB" altLang="en-US" dirty="0">
                <a:solidFill>
                  <a:schemeClr val="tx1">
                    <a:lumMod val="95000"/>
                    <a:lumOff val="5000"/>
                  </a:schemeClr>
                </a:solidFill>
              </a:rPr>
              <a:t> </a:t>
            </a:r>
            <a:endParaRPr lang="ar-AE" altLang="en-US" dirty="0">
              <a:solidFill>
                <a:schemeClr val="tx1">
                  <a:lumMod val="95000"/>
                  <a:lumOff val="5000"/>
                </a:schemeClr>
              </a:solidFill>
              <a:ea typeface="Majalla UI"/>
            </a:endParaRPr>
          </a:p>
        </p:txBody>
      </p:sp>
    </p:spTree>
    <p:extLst>
      <p:ext uri="{BB962C8B-B14F-4D97-AF65-F5344CB8AC3E}">
        <p14:creationId xmlns:p14="http://schemas.microsoft.com/office/powerpoint/2010/main" val="25604976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5" descr="2030.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81150"/>
            <a:ext cx="86106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p:txBody>
          <a:bodyPr/>
          <a:lstStyle/>
          <a:p>
            <a:r>
              <a:rPr lang="en-US" dirty="0"/>
              <a:t>Al GHARBIA Plan 2030</a:t>
            </a:r>
          </a:p>
        </p:txBody>
      </p:sp>
    </p:spTree>
    <p:extLst>
      <p:ext uri="{BB962C8B-B14F-4D97-AF65-F5344CB8AC3E}">
        <p14:creationId xmlns:p14="http://schemas.microsoft.com/office/powerpoint/2010/main" val="16680925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600200"/>
            <a:ext cx="86868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8">
            <a:hlinkClick r:id="rId3"/>
          </p:cNvPr>
          <p:cNvSpPr/>
          <p:nvPr/>
        </p:nvSpPr>
        <p:spPr>
          <a:xfrm>
            <a:off x="3429000" y="5334000"/>
            <a:ext cx="4572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Title 2"/>
          <p:cNvSpPr>
            <a:spLocks noGrp="1"/>
          </p:cNvSpPr>
          <p:nvPr>
            <p:ph type="title"/>
          </p:nvPr>
        </p:nvSpPr>
        <p:spPr>
          <a:xfrm>
            <a:off x="457200" y="274638"/>
            <a:ext cx="6696075" cy="915987"/>
          </a:xfrm>
        </p:spPr>
        <p:txBody>
          <a:bodyPr/>
          <a:lstStyle/>
          <a:p>
            <a:r>
              <a:rPr lang="en-US" dirty="0"/>
              <a:t>Al GHARBIA Plan 2030</a:t>
            </a:r>
          </a:p>
        </p:txBody>
      </p:sp>
    </p:spTree>
    <p:extLst>
      <p:ext uri="{BB962C8B-B14F-4D97-AF65-F5344CB8AC3E}">
        <p14:creationId xmlns:p14="http://schemas.microsoft.com/office/powerpoint/2010/main" val="6399543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1524000"/>
            <a:ext cx="8686800" cy="1754326"/>
          </a:xfrm>
          <a:prstGeom prst="rect">
            <a:avLst/>
          </a:prstGeom>
          <a:noFill/>
        </p:spPr>
        <p:txBody>
          <a:bodyPr wrap="square">
            <a:spAutoFit/>
          </a:bodyPr>
          <a:lstStyle/>
          <a:p>
            <a:pPr marL="285750" indent="-285750">
              <a:buFont typeface="Wingdings" panose="05000000000000000000" pitchFamily="2" charset="2"/>
              <a:buChar char="Ø"/>
              <a:defRPr/>
            </a:pPr>
            <a:r>
              <a:rPr lang="en-GB" sz="1600" b="1" u="sng" dirty="0">
                <a:solidFill>
                  <a:schemeClr val="tx1">
                    <a:lumMod val="95000"/>
                    <a:lumOff val="5000"/>
                  </a:schemeClr>
                </a:solidFill>
                <a:latin typeface="+mj-lt"/>
              </a:rPr>
              <a:t>The Vision of Plan Al </a:t>
            </a:r>
            <a:r>
              <a:rPr lang="en-GB" sz="1600" b="1" u="sng" dirty="0" err="1">
                <a:solidFill>
                  <a:schemeClr val="tx1">
                    <a:lumMod val="95000"/>
                    <a:lumOff val="5000"/>
                  </a:schemeClr>
                </a:solidFill>
                <a:latin typeface="+mj-lt"/>
              </a:rPr>
              <a:t>Gharbia</a:t>
            </a:r>
            <a:r>
              <a:rPr lang="en-GB" sz="1600" b="1" u="sng" dirty="0">
                <a:solidFill>
                  <a:schemeClr val="tx1">
                    <a:lumMod val="95000"/>
                    <a:lumOff val="5000"/>
                  </a:schemeClr>
                </a:solidFill>
                <a:latin typeface="+mj-lt"/>
              </a:rPr>
              <a:t> 2030</a:t>
            </a:r>
            <a:endParaRPr lang="en-GB" sz="1600" u="sng" dirty="0">
              <a:solidFill>
                <a:schemeClr val="tx1">
                  <a:lumMod val="95000"/>
                  <a:lumOff val="5000"/>
                </a:schemeClr>
              </a:solidFill>
              <a:latin typeface="+mj-lt"/>
            </a:endParaRPr>
          </a:p>
          <a:p>
            <a:pPr algn="just">
              <a:defRPr/>
            </a:pPr>
            <a:r>
              <a:rPr lang="en-GB" sz="1800" dirty="0">
                <a:latin typeface="+mn-lt"/>
              </a:rPr>
              <a:t>Plan Al </a:t>
            </a:r>
            <a:r>
              <a:rPr lang="en-GB" sz="1800" dirty="0" err="1">
                <a:latin typeface="+mn-lt"/>
              </a:rPr>
              <a:t>Gharbia</a:t>
            </a:r>
            <a:r>
              <a:rPr lang="en-GB" sz="1800" dirty="0">
                <a:latin typeface="+mn-lt"/>
              </a:rPr>
              <a:t> 2030 is designed to aid in moving Al </a:t>
            </a:r>
            <a:r>
              <a:rPr lang="en-GB" sz="1800" dirty="0" err="1">
                <a:latin typeface="+mn-lt"/>
              </a:rPr>
              <a:t>Gharbia</a:t>
            </a:r>
            <a:r>
              <a:rPr lang="en-GB" sz="1800" dirty="0">
                <a:latin typeface="+mn-lt"/>
              </a:rPr>
              <a:t> toward the future with managed, responsible growth. Environmental respect, social health, cultural identity and economic development all share equal status and provide the opportunity to leverage economic growth without sacrificing the cultural and historic significance of the region for future generations.</a:t>
            </a:r>
          </a:p>
        </p:txBody>
      </p:sp>
      <p:sp>
        <p:nvSpPr>
          <p:cNvPr id="5" name="TextBox 4"/>
          <p:cNvSpPr txBox="1"/>
          <p:nvPr/>
        </p:nvSpPr>
        <p:spPr>
          <a:xfrm>
            <a:off x="342900" y="3419475"/>
            <a:ext cx="5448300" cy="3416320"/>
          </a:xfrm>
          <a:prstGeom prst="rect">
            <a:avLst/>
          </a:prstGeom>
          <a:noFill/>
        </p:spPr>
        <p:txBody>
          <a:bodyPr wrap="square">
            <a:spAutoFit/>
          </a:bodyPr>
          <a:lstStyle/>
          <a:p>
            <a:pPr marL="285750" indent="-285750">
              <a:buFont typeface="Wingdings" panose="05000000000000000000" pitchFamily="2" charset="2"/>
              <a:buChar char="Ø"/>
              <a:defRPr/>
            </a:pPr>
            <a:r>
              <a:rPr lang="en-GB" b="1" u="sng" dirty="0">
                <a:solidFill>
                  <a:schemeClr val="tx1">
                    <a:lumMod val="95000"/>
                    <a:lumOff val="5000"/>
                  </a:schemeClr>
                </a:solidFill>
                <a:latin typeface="+mj-lt"/>
              </a:rPr>
              <a:t>Key Statistics </a:t>
            </a:r>
            <a:endParaRPr lang="en-GB" b="1" u="sng" dirty="0" smtClean="0">
              <a:solidFill>
                <a:schemeClr val="tx1">
                  <a:lumMod val="95000"/>
                  <a:lumOff val="5000"/>
                </a:schemeClr>
              </a:solidFill>
              <a:latin typeface="+mj-lt"/>
            </a:endParaRPr>
          </a:p>
          <a:p>
            <a:pPr>
              <a:defRPr/>
            </a:pPr>
            <a:endParaRPr lang="en-GB" sz="1800" b="1" dirty="0">
              <a:solidFill>
                <a:schemeClr val="accent2">
                  <a:lumMod val="75000"/>
                </a:schemeClr>
              </a:solidFill>
              <a:latin typeface="+mj-lt"/>
            </a:endParaRPr>
          </a:p>
          <a:p>
            <a:pPr marL="285750" indent="-285750">
              <a:lnSpc>
                <a:spcPct val="150000"/>
              </a:lnSpc>
              <a:buFont typeface="Arial" panose="020B0604020202020204" pitchFamily="34" charset="0"/>
              <a:buChar char="•"/>
              <a:defRPr/>
            </a:pPr>
            <a:r>
              <a:rPr lang="en-GB" sz="1800" dirty="0">
                <a:latin typeface="+mn-lt"/>
              </a:rPr>
              <a:t>Al </a:t>
            </a:r>
            <a:r>
              <a:rPr lang="en-GB" sz="1800" dirty="0" err="1">
                <a:latin typeface="+mn-lt"/>
              </a:rPr>
              <a:t>Gharbia</a:t>
            </a:r>
            <a:r>
              <a:rPr lang="en-GB" sz="1800" dirty="0">
                <a:latin typeface="+mn-lt"/>
              </a:rPr>
              <a:t> is 60,000 square kilometres: 83% of Abu Dhabi Emirate's landmass.</a:t>
            </a:r>
          </a:p>
          <a:p>
            <a:pPr marL="285750" indent="-285750">
              <a:lnSpc>
                <a:spcPct val="150000"/>
              </a:lnSpc>
              <a:buFont typeface="Arial" panose="020B0604020202020204" pitchFamily="34" charset="0"/>
              <a:buChar char="•"/>
              <a:defRPr/>
            </a:pPr>
            <a:r>
              <a:rPr lang="en-GB" sz="1800" dirty="0">
                <a:latin typeface="+mn-lt"/>
              </a:rPr>
              <a:t>Al </a:t>
            </a:r>
            <a:r>
              <a:rPr lang="en-GB" sz="1800" dirty="0" err="1">
                <a:latin typeface="+mn-lt"/>
              </a:rPr>
              <a:t>Gharbia</a:t>
            </a:r>
            <a:r>
              <a:rPr lang="en-GB" sz="1800" dirty="0">
                <a:latin typeface="+mn-lt"/>
              </a:rPr>
              <a:t> has a population of c.115,500 people (2006).</a:t>
            </a:r>
          </a:p>
          <a:p>
            <a:pPr marL="285750" indent="-285750">
              <a:lnSpc>
                <a:spcPct val="150000"/>
              </a:lnSpc>
              <a:buFont typeface="Arial" panose="020B0604020202020204" pitchFamily="34" charset="0"/>
              <a:buChar char="•"/>
              <a:defRPr/>
            </a:pPr>
            <a:r>
              <a:rPr lang="en-GB" sz="1800" dirty="0">
                <a:latin typeface="+mn-lt"/>
              </a:rPr>
              <a:t>Al </a:t>
            </a:r>
            <a:r>
              <a:rPr lang="en-GB" sz="1800" dirty="0" err="1">
                <a:latin typeface="+mn-lt"/>
              </a:rPr>
              <a:t>Gharbia</a:t>
            </a:r>
            <a:r>
              <a:rPr lang="en-GB" sz="1800" dirty="0">
                <a:latin typeface="+mn-lt"/>
              </a:rPr>
              <a:t> generates 40% of the Emirate's GDP - over AED 115 billion annually from its industries.</a:t>
            </a:r>
          </a:p>
          <a:p>
            <a:pPr>
              <a:defRPr/>
            </a:pPr>
            <a:endParaRPr lang="en-US" dirty="0"/>
          </a:p>
        </p:txBody>
      </p:sp>
      <p:pic>
        <p:nvPicPr>
          <p:cNvPr id="29701" name="Picture 5"/>
          <p:cNvPicPr>
            <a:picLocks noChangeAspect="1" noChangeArrowheads="1"/>
          </p:cNvPicPr>
          <p:nvPr/>
        </p:nvPicPr>
        <p:blipFill>
          <a:blip r:embed="rId2"/>
          <a:srcRect/>
          <a:stretch>
            <a:fillRect/>
          </a:stretch>
        </p:blipFill>
        <p:spPr bwMode="auto">
          <a:xfrm>
            <a:off x="5943599" y="3717131"/>
            <a:ext cx="2971800" cy="2470150"/>
          </a:xfrm>
          <a:prstGeom prst="rect">
            <a:avLst/>
          </a:prstGeom>
          <a:noFill/>
          <a:ln w="9525">
            <a:solidFill>
              <a:schemeClr val="accent5">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5943598" y="3353594"/>
            <a:ext cx="2971801" cy="338554"/>
          </a:xfrm>
          <a:prstGeom prst="rect">
            <a:avLst/>
          </a:prstGeom>
        </p:spPr>
        <p:txBody>
          <a:bodyPr wrap="square">
            <a:spAutoFit/>
          </a:bodyPr>
          <a:lstStyle/>
          <a:p>
            <a:pPr>
              <a:defRPr/>
            </a:pPr>
            <a:r>
              <a:rPr lang="en-US" sz="1600" dirty="0">
                <a:solidFill>
                  <a:schemeClr val="accent5">
                    <a:lumMod val="75000"/>
                  </a:schemeClr>
                </a:solidFill>
              </a:rPr>
              <a:t>Table 1: Population </a:t>
            </a:r>
            <a:r>
              <a:rPr lang="en-US" sz="1600" dirty="0" smtClean="0">
                <a:solidFill>
                  <a:schemeClr val="accent5">
                    <a:lumMod val="75000"/>
                  </a:schemeClr>
                </a:solidFill>
              </a:rPr>
              <a:t>Estimates</a:t>
            </a:r>
            <a:endParaRPr lang="en-US" sz="1600" dirty="0">
              <a:solidFill>
                <a:schemeClr val="accent5">
                  <a:lumMod val="75000"/>
                </a:schemeClr>
              </a:solidFill>
            </a:endParaRPr>
          </a:p>
        </p:txBody>
      </p:sp>
      <p:sp>
        <p:nvSpPr>
          <p:cNvPr id="7" name="Title 2"/>
          <p:cNvSpPr>
            <a:spLocks noGrp="1"/>
          </p:cNvSpPr>
          <p:nvPr>
            <p:ph type="title"/>
          </p:nvPr>
        </p:nvSpPr>
        <p:spPr>
          <a:xfrm>
            <a:off x="457200" y="274638"/>
            <a:ext cx="6696075" cy="915987"/>
          </a:xfrm>
        </p:spPr>
        <p:txBody>
          <a:bodyPr/>
          <a:lstStyle/>
          <a:p>
            <a:r>
              <a:rPr lang="en-US" dirty="0"/>
              <a:t>Al GHARBIA Plan 2030</a:t>
            </a:r>
          </a:p>
        </p:txBody>
      </p:sp>
    </p:spTree>
    <p:extLst>
      <p:ext uri="{BB962C8B-B14F-4D97-AF65-F5344CB8AC3E}">
        <p14:creationId xmlns:p14="http://schemas.microsoft.com/office/powerpoint/2010/main" val="37537810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1600200"/>
            <a:ext cx="7499350" cy="381000"/>
          </a:xfrm>
        </p:spPr>
        <p:txBody>
          <a:bodyPr>
            <a:normAutofit fontScale="90000"/>
          </a:bodyPr>
          <a:lstStyle/>
          <a:p>
            <a:pPr fontAlgn="auto">
              <a:spcAft>
                <a:spcPts val="0"/>
              </a:spcAft>
              <a:defRPr/>
            </a:pPr>
            <a:r>
              <a:rPr lang="en-GB" sz="2800" dirty="0" smtClean="0">
                <a:solidFill>
                  <a:schemeClr val="tx1">
                    <a:lumMod val="95000"/>
                    <a:lumOff val="5000"/>
                  </a:schemeClr>
                </a:solidFill>
                <a:latin typeface="+mn-lt"/>
              </a:rPr>
              <a:t>Manuals and Guidelines</a:t>
            </a:r>
          </a:p>
        </p:txBody>
      </p:sp>
      <p:pic>
        <p:nvPicPr>
          <p:cNvPr id="6147" name="Picture 10">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133600"/>
            <a:ext cx="8153400" cy="43180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2"/>
          <p:cNvSpPr txBox="1">
            <a:spLocks/>
          </p:cNvSpPr>
          <p:nvPr/>
        </p:nvSpPr>
        <p:spPr>
          <a:xfrm>
            <a:off x="457200" y="274638"/>
            <a:ext cx="6696075" cy="915987"/>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000" kern="1200">
                <a:solidFill>
                  <a:schemeClr val="tx1"/>
                </a:solidFill>
                <a:latin typeface="+mj-lt"/>
                <a:ea typeface="+mj-ea"/>
                <a:cs typeface="+mj-cs"/>
              </a:defRPr>
            </a:lvl1pPr>
          </a:lstStyle>
          <a:p>
            <a:r>
              <a:rPr lang="en-US" smtClean="0"/>
              <a:t>Al GHARBIA Plan 2030</a:t>
            </a:r>
            <a:endParaRPr lang="en-US" dirty="0"/>
          </a:p>
        </p:txBody>
      </p:sp>
    </p:spTree>
    <p:extLst>
      <p:ext uri="{BB962C8B-B14F-4D97-AF65-F5344CB8AC3E}">
        <p14:creationId xmlns:p14="http://schemas.microsoft.com/office/powerpoint/2010/main" val="11059899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r="3011" b="74088"/>
          <a:stretch>
            <a:fillRect/>
          </a:stretch>
        </p:blipFill>
        <p:spPr bwMode="auto">
          <a:xfrm>
            <a:off x="1708150" y="1611313"/>
            <a:ext cx="5829300" cy="1055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28650" y="1611313"/>
            <a:ext cx="838200" cy="111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Al Gharbia 2030_xvid.avi">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7"/>
          <a:stretch>
            <a:fillRect/>
          </a:stretch>
        </p:blipFill>
        <p:spPr>
          <a:xfrm>
            <a:off x="1746250" y="2751138"/>
            <a:ext cx="5791200" cy="3268662"/>
          </a:xfrm>
          <a:prstGeom prst="rect">
            <a:avLst/>
          </a:prstGeom>
        </p:spPr>
      </p:pic>
    </p:spTree>
    <p:extLst>
      <p:ext uri="{BB962C8B-B14F-4D97-AF65-F5344CB8AC3E}">
        <p14:creationId xmlns:p14="http://schemas.microsoft.com/office/powerpoint/2010/main" val="407066511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fullScrn="1">
              <p:cMediaNode vol="80000">
                <p:cTn id="7" fill="hold" display="0">
                  <p:stCondLst>
                    <p:cond delay="indefinite"/>
                  </p:stCondLst>
                </p:cTn>
                <p:tgtEl>
                  <p:spTgt spid="2"/>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p:cNvPicPr>
            <a:picLocks noChangeAspect="1" noChangeArrowheads="1"/>
          </p:cNvPicPr>
          <p:nvPr/>
        </p:nvPicPr>
        <p:blipFill>
          <a:blip r:embed="rId2"/>
          <a:srcRect/>
          <a:stretch>
            <a:fillRect/>
          </a:stretch>
        </p:blipFill>
        <p:spPr bwMode="auto">
          <a:xfrm>
            <a:off x="358774" y="1529557"/>
            <a:ext cx="2868613" cy="1071562"/>
          </a:xfrm>
          <a:prstGeom prst="rect">
            <a:avLst/>
          </a:prstGeom>
          <a:noFill/>
          <a:ln w="9525">
            <a:solidFill>
              <a:schemeClr val="bg2">
                <a:lumMod val="60000"/>
                <a:lumOff val="4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3" name="Picture 5"/>
          <p:cNvPicPr>
            <a:picLocks noChangeAspect="1" noChangeArrowheads="1"/>
          </p:cNvPicPr>
          <p:nvPr/>
        </p:nvPicPr>
        <p:blipFill>
          <a:blip r:embed="rId3"/>
          <a:srcRect/>
          <a:stretch>
            <a:fillRect/>
          </a:stretch>
        </p:blipFill>
        <p:spPr bwMode="auto">
          <a:xfrm>
            <a:off x="358774" y="3650457"/>
            <a:ext cx="2868613" cy="1131887"/>
          </a:xfrm>
          <a:prstGeom prst="rect">
            <a:avLst/>
          </a:prstGeom>
          <a:noFill/>
          <a:ln w="9525">
            <a:solidFill>
              <a:schemeClr val="bg2">
                <a:lumMod val="60000"/>
                <a:lumOff val="4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4" name="Picture 6"/>
          <p:cNvPicPr>
            <a:picLocks noChangeAspect="1" noChangeArrowheads="1"/>
          </p:cNvPicPr>
          <p:nvPr/>
        </p:nvPicPr>
        <p:blipFill>
          <a:blip r:embed="rId4"/>
          <a:srcRect/>
          <a:stretch>
            <a:fillRect/>
          </a:stretch>
        </p:blipFill>
        <p:spPr bwMode="auto">
          <a:xfrm>
            <a:off x="3352799" y="1518444"/>
            <a:ext cx="2798763" cy="1073150"/>
          </a:xfrm>
          <a:prstGeom prst="rect">
            <a:avLst/>
          </a:prstGeom>
          <a:noFill/>
          <a:ln w="9525">
            <a:solidFill>
              <a:schemeClr val="bg2">
                <a:lumMod val="60000"/>
                <a:lumOff val="4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5" name="Picture 7"/>
          <p:cNvPicPr>
            <a:picLocks noChangeAspect="1" noChangeArrowheads="1"/>
          </p:cNvPicPr>
          <p:nvPr/>
        </p:nvPicPr>
        <p:blipFill>
          <a:blip r:embed="rId5"/>
          <a:srcRect/>
          <a:stretch>
            <a:fillRect/>
          </a:stretch>
        </p:blipFill>
        <p:spPr bwMode="auto">
          <a:xfrm>
            <a:off x="3352799" y="3640932"/>
            <a:ext cx="2798763" cy="1150937"/>
          </a:xfrm>
          <a:prstGeom prst="rect">
            <a:avLst/>
          </a:prstGeom>
          <a:noFill/>
          <a:ln w="9525">
            <a:solidFill>
              <a:schemeClr val="bg2">
                <a:lumMod val="60000"/>
                <a:lumOff val="4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6" name="Picture 8"/>
          <p:cNvPicPr>
            <a:picLocks noChangeAspect="1" noChangeArrowheads="1"/>
          </p:cNvPicPr>
          <p:nvPr/>
        </p:nvPicPr>
        <p:blipFill>
          <a:blip r:embed="rId6"/>
          <a:srcRect/>
          <a:stretch>
            <a:fillRect/>
          </a:stretch>
        </p:blipFill>
        <p:spPr bwMode="auto">
          <a:xfrm>
            <a:off x="358774" y="2666207"/>
            <a:ext cx="2868613" cy="895350"/>
          </a:xfrm>
          <a:prstGeom prst="rect">
            <a:avLst/>
          </a:prstGeom>
          <a:noFill/>
          <a:ln w="9525">
            <a:solidFill>
              <a:schemeClr val="bg2">
                <a:lumMod val="60000"/>
                <a:lumOff val="4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7" name="Picture 9"/>
          <p:cNvPicPr>
            <a:picLocks noChangeAspect="1" noChangeArrowheads="1"/>
          </p:cNvPicPr>
          <p:nvPr/>
        </p:nvPicPr>
        <p:blipFill>
          <a:blip r:embed="rId7"/>
          <a:srcRect/>
          <a:stretch>
            <a:fillRect/>
          </a:stretch>
        </p:blipFill>
        <p:spPr bwMode="auto">
          <a:xfrm>
            <a:off x="3352799" y="2674144"/>
            <a:ext cx="2798763" cy="893763"/>
          </a:xfrm>
          <a:prstGeom prst="rect">
            <a:avLst/>
          </a:prstGeom>
          <a:noFill/>
          <a:ln w="9525">
            <a:solidFill>
              <a:schemeClr val="bg2">
                <a:lumMod val="60000"/>
                <a:lumOff val="4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8" name="Picture 10"/>
          <p:cNvPicPr>
            <a:picLocks noChangeAspect="1" noChangeArrowheads="1"/>
          </p:cNvPicPr>
          <p:nvPr/>
        </p:nvPicPr>
        <p:blipFill>
          <a:blip r:embed="rId8"/>
          <a:srcRect/>
          <a:stretch>
            <a:fillRect/>
          </a:stretch>
        </p:blipFill>
        <p:spPr bwMode="auto">
          <a:xfrm>
            <a:off x="3352799" y="4877595"/>
            <a:ext cx="2798763" cy="1599406"/>
          </a:xfrm>
          <a:prstGeom prst="rect">
            <a:avLst/>
          </a:prstGeom>
          <a:noFill/>
          <a:ln w="9525">
            <a:solidFill>
              <a:schemeClr val="bg2">
                <a:lumMod val="60000"/>
                <a:lumOff val="4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9" name="Picture 11"/>
          <p:cNvPicPr>
            <a:picLocks noChangeAspect="1" noChangeArrowheads="1"/>
          </p:cNvPicPr>
          <p:nvPr/>
        </p:nvPicPr>
        <p:blipFill>
          <a:blip r:embed="rId9"/>
          <a:srcRect/>
          <a:stretch>
            <a:fillRect/>
          </a:stretch>
        </p:blipFill>
        <p:spPr bwMode="auto">
          <a:xfrm>
            <a:off x="358774" y="4877594"/>
            <a:ext cx="2868613" cy="1599407"/>
          </a:xfrm>
          <a:prstGeom prst="rect">
            <a:avLst/>
          </a:prstGeom>
          <a:noFill/>
          <a:ln w="9525">
            <a:solidFill>
              <a:schemeClr val="bg2">
                <a:lumMod val="60000"/>
                <a:lumOff val="4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itle 1"/>
          <p:cNvSpPr>
            <a:spLocks noGrp="1"/>
          </p:cNvSpPr>
          <p:nvPr>
            <p:ph type="title"/>
          </p:nvPr>
        </p:nvSpPr>
        <p:spPr>
          <a:xfrm>
            <a:off x="349249" y="228600"/>
            <a:ext cx="7620000" cy="914400"/>
          </a:xfrm>
        </p:spPr>
        <p:txBody>
          <a:bodyPr>
            <a:normAutofit/>
          </a:bodyPr>
          <a:lstStyle/>
          <a:p>
            <a:pPr fontAlgn="auto">
              <a:spcAft>
                <a:spcPts val="0"/>
              </a:spcAft>
              <a:defRPr/>
            </a:pPr>
            <a:r>
              <a:rPr lang="en-US" dirty="0"/>
              <a:t>Principles Of Al GHARBIA Plan 2030</a:t>
            </a:r>
            <a:endParaRPr lang="ar-AE" dirty="0"/>
          </a:p>
        </p:txBody>
      </p:sp>
      <p:pic>
        <p:nvPicPr>
          <p:cNvPr id="8203" name="Picture 1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48399" y="1518444"/>
            <a:ext cx="2114550" cy="512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46259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038" y="152401"/>
            <a:ext cx="7929562"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6"/>
          <p:cNvPicPr>
            <a:picLocks noChangeAspect="1" noChangeArrowheads="1"/>
          </p:cNvPicPr>
          <p:nvPr/>
        </p:nvPicPr>
        <p:blipFill>
          <a:blip r:embed="rId3">
            <a:extLst>
              <a:ext uri="{28A0092B-C50C-407E-A947-70E740481C1C}">
                <a14:useLocalDpi xmlns:a14="http://schemas.microsoft.com/office/drawing/2010/main" val="0"/>
              </a:ext>
            </a:extLst>
          </a:blip>
          <a:srcRect l="2745" r="2745"/>
          <a:stretch>
            <a:fillRect/>
          </a:stretch>
        </p:blipFill>
        <p:spPr bwMode="auto">
          <a:xfrm>
            <a:off x="282575" y="1524000"/>
            <a:ext cx="2760662"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138487" y="1600200"/>
            <a:ext cx="4486275" cy="1200150"/>
          </a:xfrm>
          <a:prstGeom prst="rect">
            <a:avLst/>
          </a:prstGeom>
          <a:noFill/>
        </p:spPr>
        <p:txBody>
          <a:bodyPr>
            <a:spAutoFit/>
          </a:bodyPr>
          <a:lstStyle/>
          <a:p>
            <a:pPr>
              <a:defRPr/>
            </a:pPr>
            <a:r>
              <a:rPr lang="en-US" sz="1800" dirty="0">
                <a:solidFill>
                  <a:schemeClr val="accent2">
                    <a:lumMod val="75000"/>
                  </a:schemeClr>
                </a:solidFill>
                <a:latin typeface="+mj-lt"/>
              </a:rPr>
              <a:t>Proposed projects</a:t>
            </a:r>
          </a:p>
          <a:p>
            <a:pPr marL="342900" indent="-342900">
              <a:buFont typeface="Arial" pitchFamily="34" charset="0"/>
              <a:buChar char="•"/>
              <a:defRPr/>
            </a:pPr>
            <a:r>
              <a:rPr lang="en-US" sz="1800" dirty="0">
                <a:latin typeface="+mj-lt"/>
              </a:rPr>
              <a:t>Residential development</a:t>
            </a:r>
          </a:p>
          <a:p>
            <a:pPr marL="342900" indent="-342900">
              <a:buFont typeface="Arial" pitchFamily="34" charset="0"/>
              <a:buChar char="•"/>
              <a:defRPr/>
            </a:pPr>
            <a:r>
              <a:rPr lang="en-US" sz="1800" dirty="0">
                <a:latin typeface="+mj-lt"/>
              </a:rPr>
              <a:t>Solar Power facility</a:t>
            </a:r>
          </a:p>
          <a:p>
            <a:pPr marL="342900" indent="-342900">
              <a:buFont typeface="Arial" pitchFamily="34" charset="0"/>
              <a:buChar char="•"/>
              <a:defRPr/>
            </a:pPr>
            <a:r>
              <a:rPr lang="en-GB" sz="1800" dirty="0">
                <a:latin typeface="+mj-lt"/>
              </a:rPr>
              <a:t>Government and Civil Defence projects</a:t>
            </a:r>
            <a:endParaRPr lang="en-US" sz="1800" dirty="0">
              <a:latin typeface="+mj-lt"/>
            </a:endParaRPr>
          </a:p>
        </p:txBody>
      </p:sp>
      <p:pic>
        <p:nvPicPr>
          <p:cNvPr id="922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5912" y="3194050"/>
            <a:ext cx="2727325" cy="145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138488" y="3194050"/>
            <a:ext cx="4446588" cy="923925"/>
          </a:xfrm>
          <a:prstGeom prst="rect">
            <a:avLst/>
          </a:prstGeom>
          <a:noFill/>
        </p:spPr>
        <p:txBody>
          <a:bodyPr>
            <a:spAutoFit/>
          </a:bodyPr>
          <a:lstStyle/>
          <a:p>
            <a:pPr>
              <a:defRPr/>
            </a:pPr>
            <a:r>
              <a:rPr lang="en-US" sz="1800" dirty="0">
                <a:solidFill>
                  <a:schemeClr val="accent2">
                    <a:lumMod val="75000"/>
                  </a:schemeClr>
                </a:solidFill>
                <a:latin typeface="+mj-lt"/>
              </a:rPr>
              <a:t>Proposed projects</a:t>
            </a:r>
          </a:p>
          <a:p>
            <a:pPr marL="285750" indent="-285750">
              <a:buFont typeface="Arial" pitchFamily="34" charset="0"/>
              <a:buChar char="•"/>
              <a:defRPr/>
            </a:pPr>
            <a:r>
              <a:rPr lang="en-US" sz="1800" dirty="0">
                <a:latin typeface="+mj-lt"/>
              </a:rPr>
              <a:t>Tourism-related projects</a:t>
            </a:r>
          </a:p>
          <a:p>
            <a:pPr marL="285750" indent="-285750">
              <a:buFont typeface="Arial" pitchFamily="34" charset="0"/>
              <a:buChar char="•"/>
              <a:defRPr/>
            </a:pPr>
            <a:r>
              <a:rPr lang="en-US" sz="1800" dirty="0">
                <a:latin typeface="+mj-lt"/>
              </a:rPr>
              <a:t>Community facilities and amenities</a:t>
            </a:r>
          </a:p>
        </p:txBody>
      </p:sp>
      <p:pic>
        <p:nvPicPr>
          <p:cNvPr id="9223"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312" y="4794250"/>
            <a:ext cx="2701925"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276600" y="4794250"/>
            <a:ext cx="5181600" cy="1754187"/>
          </a:xfrm>
          <a:prstGeom prst="rect">
            <a:avLst/>
          </a:prstGeom>
          <a:noFill/>
        </p:spPr>
        <p:txBody>
          <a:bodyPr>
            <a:spAutoFit/>
          </a:bodyPr>
          <a:lstStyle/>
          <a:p>
            <a:pPr>
              <a:defRPr/>
            </a:pPr>
            <a:r>
              <a:rPr lang="en-US" sz="1800" dirty="0">
                <a:solidFill>
                  <a:schemeClr val="accent2">
                    <a:lumMod val="75000"/>
                  </a:schemeClr>
                </a:solidFill>
                <a:latin typeface="+mj-lt"/>
              </a:rPr>
              <a:t>Proposed projects</a:t>
            </a:r>
          </a:p>
          <a:p>
            <a:pPr marL="285750" indent="-285750">
              <a:buFont typeface="Arial" pitchFamily="34" charset="0"/>
              <a:buChar char="•"/>
              <a:defRPr/>
            </a:pPr>
            <a:r>
              <a:rPr lang="en-US" sz="1800" dirty="0">
                <a:latin typeface="+mj-lt"/>
              </a:rPr>
              <a:t>Water Taxis</a:t>
            </a:r>
          </a:p>
          <a:p>
            <a:pPr marL="285750" indent="-285750">
              <a:buFont typeface="Arial" pitchFamily="34" charset="0"/>
              <a:buChar char="•"/>
              <a:defRPr/>
            </a:pPr>
            <a:r>
              <a:rPr lang="en-US" sz="1800" dirty="0">
                <a:latin typeface="+mj-lt"/>
              </a:rPr>
              <a:t>Community facilities and amenities</a:t>
            </a:r>
          </a:p>
          <a:p>
            <a:pPr marL="285750" indent="-285750">
              <a:buFont typeface="Arial" pitchFamily="34" charset="0"/>
              <a:buChar char="•"/>
              <a:defRPr/>
            </a:pPr>
            <a:r>
              <a:rPr lang="en-US" sz="1800" dirty="0">
                <a:latin typeface="+mj-lt"/>
              </a:rPr>
              <a:t>TAMM building &amp; </a:t>
            </a:r>
            <a:r>
              <a:rPr lang="en-US" sz="1800" dirty="0" err="1">
                <a:latin typeface="+mj-lt"/>
              </a:rPr>
              <a:t>Delma</a:t>
            </a:r>
            <a:r>
              <a:rPr lang="en-US" sz="1800" dirty="0">
                <a:latin typeface="+mj-lt"/>
              </a:rPr>
              <a:t> Hospital</a:t>
            </a:r>
          </a:p>
          <a:p>
            <a:pPr marL="285750" indent="-285750">
              <a:buFont typeface="Arial" pitchFamily="34" charset="0"/>
              <a:buChar char="•"/>
              <a:defRPr/>
            </a:pPr>
            <a:r>
              <a:rPr lang="en-US" sz="1800" dirty="0">
                <a:latin typeface="+mj-lt"/>
              </a:rPr>
              <a:t>Residential housing &amp; Government services</a:t>
            </a:r>
          </a:p>
          <a:p>
            <a:pPr marL="285750" indent="-285750">
              <a:buFont typeface="Arial" pitchFamily="34" charset="0"/>
              <a:buChar char="•"/>
              <a:defRPr/>
            </a:pPr>
            <a:r>
              <a:rPr lang="en-US" sz="1800" dirty="0">
                <a:latin typeface="+mj-lt"/>
              </a:rPr>
              <a:t>Tourism development</a:t>
            </a:r>
          </a:p>
        </p:txBody>
      </p:sp>
    </p:spTree>
    <p:extLst>
      <p:ext uri="{BB962C8B-B14F-4D97-AF65-F5344CB8AC3E}">
        <p14:creationId xmlns:p14="http://schemas.microsoft.com/office/powerpoint/2010/main" val="26340060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636713"/>
            <a:ext cx="2218393" cy="1053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887662" y="1747866"/>
            <a:ext cx="4876800" cy="830997"/>
          </a:xfrm>
          <a:prstGeom prst="rect">
            <a:avLst/>
          </a:prstGeom>
          <a:noFill/>
        </p:spPr>
        <p:txBody>
          <a:bodyPr>
            <a:spAutoFit/>
          </a:bodyPr>
          <a:lstStyle/>
          <a:p>
            <a:pPr>
              <a:defRPr/>
            </a:pPr>
            <a:r>
              <a:rPr lang="en-US" sz="1200" dirty="0">
                <a:solidFill>
                  <a:schemeClr val="accent2">
                    <a:lumMod val="75000"/>
                  </a:schemeClr>
                </a:solidFill>
                <a:latin typeface="+mj-lt"/>
              </a:rPr>
              <a:t>Proposed projects</a:t>
            </a:r>
          </a:p>
          <a:p>
            <a:pPr marL="342900" indent="-342900">
              <a:buFont typeface="Arial" pitchFamily="34" charset="0"/>
              <a:buChar char="•"/>
              <a:defRPr/>
            </a:pPr>
            <a:r>
              <a:rPr lang="en-US" sz="1200" dirty="0">
                <a:latin typeface="+mj-lt"/>
              </a:rPr>
              <a:t>Housing</a:t>
            </a:r>
          </a:p>
          <a:p>
            <a:pPr marL="342900" indent="-342900">
              <a:buFont typeface="Arial" pitchFamily="34" charset="0"/>
              <a:buChar char="•"/>
              <a:defRPr/>
            </a:pPr>
            <a:r>
              <a:rPr lang="en-US" sz="1200" dirty="0">
                <a:latin typeface="+mj-lt"/>
              </a:rPr>
              <a:t>Community facilities and amenities</a:t>
            </a:r>
          </a:p>
          <a:p>
            <a:pPr marL="342900" indent="-342900">
              <a:buFont typeface="Arial" pitchFamily="34" charset="0"/>
              <a:buChar char="•"/>
              <a:defRPr/>
            </a:pPr>
            <a:r>
              <a:rPr lang="en-US" sz="1200" dirty="0">
                <a:latin typeface="+mj-lt"/>
              </a:rPr>
              <a:t>Government services</a:t>
            </a:r>
          </a:p>
        </p:txBody>
      </p:sp>
      <p:pic>
        <p:nvPicPr>
          <p:cNvPr id="1024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943" y="2819400"/>
            <a:ext cx="2203450" cy="1255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859087" y="2874525"/>
            <a:ext cx="6056313" cy="1200329"/>
          </a:xfrm>
          <a:prstGeom prst="rect">
            <a:avLst/>
          </a:prstGeom>
          <a:noFill/>
        </p:spPr>
        <p:txBody>
          <a:bodyPr wrap="square">
            <a:spAutoFit/>
          </a:bodyPr>
          <a:lstStyle/>
          <a:p>
            <a:pPr>
              <a:defRPr/>
            </a:pPr>
            <a:r>
              <a:rPr lang="en-US" sz="1200" dirty="0">
                <a:solidFill>
                  <a:schemeClr val="accent2">
                    <a:lumMod val="75000"/>
                  </a:schemeClr>
                </a:solidFill>
                <a:latin typeface="+mj-lt"/>
              </a:rPr>
              <a:t>Proposed projects</a:t>
            </a:r>
          </a:p>
          <a:p>
            <a:pPr marL="342900" indent="-342900">
              <a:buFont typeface="Arial" pitchFamily="34" charset="0"/>
              <a:buChar char="•"/>
              <a:defRPr/>
            </a:pPr>
            <a:r>
              <a:rPr lang="fr-FR" sz="1200" dirty="0">
                <a:latin typeface="+mj-lt"/>
              </a:rPr>
              <a:t>Sports centres, maritime centre, abattoir and </a:t>
            </a:r>
            <a:r>
              <a:rPr lang="fr-FR" sz="1200" dirty="0" err="1">
                <a:latin typeface="+mj-lt"/>
              </a:rPr>
              <a:t>sheep</a:t>
            </a:r>
            <a:r>
              <a:rPr lang="fr-FR" sz="1200" dirty="0">
                <a:latin typeface="+mj-lt"/>
              </a:rPr>
              <a:t> </a:t>
            </a:r>
            <a:r>
              <a:rPr lang="en-GB" sz="1200" dirty="0">
                <a:latin typeface="+mj-lt"/>
              </a:rPr>
              <a:t>farmyards, mosques, grand mosque and </a:t>
            </a:r>
            <a:r>
              <a:rPr lang="en-GB" sz="1200" dirty="0" err="1">
                <a:latin typeface="+mj-lt"/>
              </a:rPr>
              <a:t>corniche</a:t>
            </a:r>
            <a:r>
              <a:rPr lang="en-GB" sz="1200" dirty="0">
                <a:latin typeface="+mj-lt"/>
              </a:rPr>
              <a:t> facilities, education facilities for boys and girls, police </a:t>
            </a:r>
            <a:r>
              <a:rPr lang="en-US" sz="1200" dirty="0">
                <a:latin typeface="+mj-lt"/>
              </a:rPr>
              <a:t>department, central souk</a:t>
            </a:r>
          </a:p>
          <a:p>
            <a:pPr marL="342900" indent="-342900">
              <a:buFont typeface="Arial" pitchFamily="34" charset="0"/>
              <a:buChar char="•"/>
              <a:defRPr/>
            </a:pPr>
            <a:r>
              <a:rPr lang="en-US" sz="1200" dirty="0">
                <a:latin typeface="+mj-lt"/>
              </a:rPr>
              <a:t>ADNOC nitrogen plant</a:t>
            </a:r>
          </a:p>
          <a:p>
            <a:pPr marL="342900" indent="-342900">
              <a:buFont typeface="Arial" pitchFamily="34" charset="0"/>
              <a:buChar char="•"/>
              <a:defRPr/>
            </a:pPr>
            <a:r>
              <a:rPr lang="en-US" sz="1200" dirty="0" err="1">
                <a:latin typeface="+mj-lt"/>
              </a:rPr>
              <a:t>Mirfa</a:t>
            </a:r>
            <a:r>
              <a:rPr lang="en-US" sz="1200" dirty="0">
                <a:latin typeface="+mj-lt"/>
              </a:rPr>
              <a:t> hotel expansion &amp; Food distribution </a:t>
            </a:r>
            <a:r>
              <a:rPr lang="en-US" sz="1200" dirty="0" err="1">
                <a:latin typeface="+mj-lt"/>
              </a:rPr>
              <a:t>centre</a:t>
            </a:r>
            <a:endParaRPr lang="en-US" sz="1200" dirty="0">
              <a:latin typeface="+mj-lt"/>
            </a:endParaRPr>
          </a:p>
        </p:txBody>
      </p:sp>
      <p:pic>
        <p:nvPicPr>
          <p:cNvPr id="10246" name="Picture 4"/>
          <p:cNvPicPr>
            <a:picLocks noChangeAspect="1" noChangeArrowheads="1"/>
          </p:cNvPicPr>
          <p:nvPr/>
        </p:nvPicPr>
        <p:blipFill>
          <a:blip r:embed="rId4">
            <a:extLst>
              <a:ext uri="{28A0092B-C50C-407E-A947-70E740481C1C}">
                <a14:useLocalDpi xmlns:a14="http://schemas.microsoft.com/office/drawing/2010/main" val="0"/>
              </a:ext>
            </a:extLst>
          </a:blip>
          <a:srcRect r="4166"/>
          <a:stretch>
            <a:fillRect/>
          </a:stretch>
        </p:blipFill>
        <p:spPr bwMode="auto">
          <a:xfrm>
            <a:off x="381000" y="4190999"/>
            <a:ext cx="2207394" cy="1166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2820987" y="4266176"/>
            <a:ext cx="5138738" cy="1015663"/>
          </a:xfrm>
          <a:prstGeom prst="rect">
            <a:avLst/>
          </a:prstGeom>
          <a:noFill/>
        </p:spPr>
        <p:txBody>
          <a:bodyPr>
            <a:spAutoFit/>
          </a:bodyPr>
          <a:lstStyle/>
          <a:p>
            <a:pPr>
              <a:defRPr/>
            </a:pPr>
            <a:r>
              <a:rPr lang="en-US" sz="1200" dirty="0">
                <a:solidFill>
                  <a:schemeClr val="accent2">
                    <a:lumMod val="75000"/>
                  </a:schemeClr>
                </a:solidFill>
                <a:latin typeface="+mj-lt"/>
              </a:rPr>
              <a:t>Proposed projects</a:t>
            </a:r>
          </a:p>
          <a:p>
            <a:pPr marL="285750" indent="-285750">
              <a:buFont typeface="Arial" pitchFamily="34" charset="0"/>
              <a:buChar char="•"/>
              <a:defRPr/>
            </a:pPr>
            <a:r>
              <a:rPr lang="en-GB" sz="1200" dirty="0">
                <a:latin typeface="+mj-lt"/>
              </a:rPr>
              <a:t>Recreational facilities, municipal services and bus station, schools for boys and girls, fire station</a:t>
            </a:r>
          </a:p>
          <a:p>
            <a:pPr marL="285750" indent="-285750">
              <a:buFont typeface="Arial" pitchFamily="34" charset="0"/>
              <a:buChar char="•"/>
              <a:defRPr/>
            </a:pPr>
            <a:r>
              <a:rPr lang="en-US" sz="1200" dirty="0">
                <a:latin typeface="+mj-lt"/>
              </a:rPr>
              <a:t>Educational facilities &amp; Health facilities</a:t>
            </a:r>
          </a:p>
          <a:p>
            <a:pPr marL="285750" indent="-285750">
              <a:buFont typeface="Arial" pitchFamily="34" charset="0"/>
              <a:buChar char="•"/>
              <a:defRPr/>
            </a:pPr>
            <a:r>
              <a:rPr lang="en-US" sz="1200" dirty="0">
                <a:latin typeface="+mj-lt"/>
              </a:rPr>
              <a:t>Housing &amp; Tourism</a:t>
            </a:r>
          </a:p>
        </p:txBody>
      </p:sp>
      <p:pic>
        <p:nvPicPr>
          <p:cNvPr id="10248"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5486400"/>
            <a:ext cx="2218393" cy="1023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2820987" y="5497145"/>
            <a:ext cx="4648200" cy="830997"/>
          </a:xfrm>
          <a:prstGeom prst="rect">
            <a:avLst/>
          </a:prstGeom>
          <a:noFill/>
        </p:spPr>
        <p:txBody>
          <a:bodyPr>
            <a:spAutoFit/>
          </a:bodyPr>
          <a:lstStyle/>
          <a:p>
            <a:pPr>
              <a:defRPr/>
            </a:pPr>
            <a:r>
              <a:rPr lang="en-US" sz="1200" dirty="0">
                <a:solidFill>
                  <a:schemeClr val="accent2">
                    <a:lumMod val="75000"/>
                  </a:schemeClr>
                </a:solidFill>
                <a:latin typeface="+mj-lt"/>
              </a:rPr>
              <a:t>Proposed projects</a:t>
            </a:r>
          </a:p>
          <a:p>
            <a:pPr marL="285750" indent="-285750">
              <a:buFont typeface="Arial" pitchFamily="34" charset="0"/>
              <a:buChar char="•"/>
              <a:defRPr/>
            </a:pPr>
            <a:r>
              <a:rPr lang="en-GB" sz="1200" dirty="0">
                <a:latin typeface="+mj-lt"/>
              </a:rPr>
              <a:t>Multiple oil and gas projects and expansions</a:t>
            </a:r>
          </a:p>
          <a:p>
            <a:pPr marL="285750" indent="-285750">
              <a:buFont typeface="Arial" pitchFamily="34" charset="0"/>
              <a:buChar char="•"/>
              <a:defRPr/>
            </a:pPr>
            <a:r>
              <a:rPr lang="en-US" sz="1200" dirty="0">
                <a:latin typeface="+mj-lt"/>
              </a:rPr>
              <a:t>Airport expansion</a:t>
            </a:r>
          </a:p>
          <a:p>
            <a:pPr marL="285750" indent="-285750">
              <a:buFont typeface="Arial" pitchFamily="34" charset="0"/>
              <a:buChar char="•"/>
              <a:defRPr/>
            </a:pPr>
            <a:r>
              <a:rPr lang="en-US" sz="1200" dirty="0">
                <a:latin typeface="+mj-lt"/>
              </a:rPr>
              <a:t>Multiple industrial projects</a:t>
            </a:r>
          </a:p>
        </p:txBody>
      </p:sp>
    </p:spTree>
    <p:extLst>
      <p:ext uri="{BB962C8B-B14F-4D97-AF65-F5344CB8AC3E}">
        <p14:creationId xmlns:p14="http://schemas.microsoft.com/office/powerpoint/2010/main" val="3928157195"/>
      </p:ext>
    </p:extLst>
  </p:cSld>
  <p:clrMapOvr>
    <a:masterClrMapping/>
  </p:clrMapOvr>
  <p:timing>
    <p:tnLst>
      <p:par>
        <p:cTn id="1" dur="indefinite" restart="never" nodeType="tmRoot"/>
      </p:par>
    </p:tnLst>
  </p:timing>
</p:sld>
</file>

<file path=ppt/theme/theme1.xml><?xml version="1.0" encoding="utf-8"?>
<a:theme xmlns:a="http://schemas.openxmlformats.org/drawingml/2006/main" name="uaeu_presentation3">
  <a:themeElements>
    <a:clrScheme name="UAEU Orange">
      <a:dk1>
        <a:sysClr val="windowText" lastClr="000000"/>
      </a:dk1>
      <a:lt1>
        <a:sysClr val="window" lastClr="FFFFFF"/>
      </a:lt1>
      <a:dk2>
        <a:srgbClr val="8A8073"/>
      </a:dk2>
      <a:lt2>
        <a:srgbClr val="E8E6E3"/>
      </a:lt2>
      <a:accent1>
        <a:srgbClr val="411E00"/>
      </a:accent1>
      <a:accent2>
        <a:srgbClr val="F29300"/>
      </a:accent2>
      <a:accent3>
        <a:srgbClr val="510029"/>
      </a:accent3>
      <a:accent4>
        <a:srgbClr val="E0007D"/>
      </a:accent4>
      <a:accent5>
        <a:srgbClr val="052942"/>
      </a:accent5>
      <a:accent6>
        <a:srgbClr val="00A3E0"/>
      </a:accent6>
      <a:hlink>
        <a:srgbClr val="F29300"/>
      </a:hlink>
      <a:folHlink>
        <a:srgbClr val="FFFFFF"/>
      </a:folHlink>
    </a:clrScheme>
    <a:fontScheme name="UAEU_fonts">
      <a:majorFont>
        <a:latin typeface="Tahoma"/>
        <a:ea typeface=""/>
        <a:cs typeface="Tahoma"/>
      </a:majorFont>
      <a:minorFont>
        <a:latin typeface="Tahoma"/>
        <a:ea typeface=""/>
        <a:cs typeface="Taho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uaeu_presentation3</Template>
  <TotalTime>26</TotalTime>
  <Words>335</Words>
  <Application>Microsoft Office PowerPoint</Application>
  <PresentationFormat>On-screen Show (4:3)</PresentationFormat>
  <Paragraphs>57</Paragraphs>
  <Slides>11</Slides>
  <Notes>1</Notes>
  <HiddenSlides>0</HiddenSlides>
  <MMClips>1</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uaeu_presentation3</vt:lpstr>
      <vt:lpstr>Al GHARBIA Plan 2030</vt:lpstr>
      <vt:lpstr>Al GHARBIA Plan 2030</vt:lpstr>
      <vt:lpstr>Al GHARBIA Plan 2030</vt:lpstr>
      <vt:lpstr>Al GHARBIA Plan 2030</vt:lpstr>
      <vt:lpstr>Manuals and Guidelines</vt:lpstr>
      <vt:lpstr>PowerPoint Presentation</vt:lpstr>
      <vt:lpstr>Principles Of Al GHARBIA Plan 2030</vt:lpstr>
      <vt:lpstr>PowerPoint Presentation</vt:lpstr>
      <vt:lpstr>PowerPoint Presentation</vt:lpstr>
      <vt:lpstr>Al GHARBIA Plan 2030</vt:lpstr>
      <vt:lpstr>Question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 Title</dc:title>
  <dc:creator>a.almarbooei</dc:creator>
  <cp:lastModifiedBy>a.almarbooei</cp:lastModifiedBy>
  <cp:revision>15</cp:revision>
  <dcterms:created xsi:type="dcterms:W3CDTF">2013-11-24T11:46:06Z</dcterms:created>
  <dcterms:modified xsi:type="dcterms:W3CDTF">2013-11-24T12:12:24Z</dcterms:modified>
</cp:coreProperties>
</file>