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4" autoAdjust="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0FED2-8D0A-4995-85CB-FFA1DAD8387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738-BD81-42A5-8E89-3E6140BBA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E5335-D95D-4541-BFA2-5241DC5A2AC7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4EB40-76E9-463B-B501-16CA4F15C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9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EB40-76E9-463B-B501-16CA4F15CF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8287"/>
            <a:ext cx="54165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003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603" y="1501254"/>
            <a:ext cx="8857397" cy="50701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57200" y="274638"/>
            <a:ext cx="6696075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4156" y="1524000"/>
            <a:ext cx="1768270" cy="5029200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524000"/>
            <a:ext cx="6858000" cy="5029200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11/20/2013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signatu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669607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71575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471599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534400" cy="4876800"/>
          </a:xfrm>
        </p:spPr>
        <p:txBody>
          <a:bodyPr/>
          <a:lstStyle>
            <a:lvl1pPr marL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1503430"/>
            <a:ext cx="4572000" cy="5065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3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0" r:id="rId5"/>
    <p:sldLayoutId id="214748366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faculty.uaeu.ac.ae/~abintouq" TargetMode="External"/><Relationship Id="rId4" Type="http://schemas.openxmlformats.org/officeDocument/2006/relationships/hyperlink" Target="mailto:abintouq@uaeu.ac.a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s.upc.gov.ae/PublicMapViewe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pc.gov.ae/template/upc/pdf/Neighbourhood%20Brochure.pdf" TargetMode="External"/><Relationship Id="rId3" Type="http://schemas.microsoft.com/office/2007/relationships/hdphoto" Target="../media/hdphoto3.wdp"/><Relationship Id="rId7" Type="http://schemas.openxmlformats.org/officeDocument/2006/relationships/hyperlink" Target="http://www.upc.gov.ae/template/upc/pdf/Street%20Design%20Manual%20English%20(small)%20FINAL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upc.gov.ae/template/upc/pdf/Urban%20Street%20Design%20Manual%20-%20Overview.pdf" TargetMode="External"/><Relationship Id="rId5" Type="http://schemas.openxmlformats.org/officeDocument/2006/relationships/hyperlink" Target="http://www.upc.gov.ae/template/upc/pdf/AlBateenDesignGuidelinesA.pdf" TargetMode="External"/><Relationship Id="rId4" Type="http://schemas.openxmlformats.org/officeDocument/2006/relationships/hyperlink" Target="http://www.upc.gov.ae/template/upc/pdf/COASTALGUIDELINESEn.pdf" TargetMode="External"/><Relationship Id="rId9" Type="http://schemas.openxmlformats.org/officeDocument/2006/relationships/hyperlink" Target="http://www.upc.gov.ae/template/upc/pdf/Estidama%20Brand%20Guidelines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pc.gov.ae/abu-dhabi-2030/capital-2030.aspx?lang=en-U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c.gov.ae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Abu Dhabi Plan 2030</a:t>
            </a:r>
            <a:endParaRPr lang="en-US" dirty="0"/>
          </a:p>
        </p:txBody>
      </p:sp>
      <p:pic>
        <p:nvPicPr>
          <p:cNvPr id="4" name="Picture 3" descr="chss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3454402" cy="4572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5334000" cy="1295400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1600" dirty="0">
                <a:latin typeface="Tahoma"/>
                <a:cs typeface="Tahoma"/>
              </a:rPr>
              <a:t>Dr. Ahmad Bin</a:t>
            </a:r>
            <a:r>
              <a:rPr lang="ar-SA" sz="1600" dirty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Touq</a:t>
            </a:r>
            <a:endParaRPr lang="en-US" sz="1600" dirty="0">
              <a:latin typeface="Tahoma"/>
              <a:cs typeface="Tahoma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hlinkClick r:id="rId4"/>
              </a:rPr>
              <a:t>abintouq@uaeu.ac.ae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hlinkClick r:id="rId5"/>
              </a:rPr>
              <a:t>http://faculty.uaeu.ac.ae/~abintouq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en-US" sz="1600" dirty="0">
                <a:latin typeface="Tahoma"/>
                <a:cs typeface="Tahoma"/>
              </a:rPr>
              <a:t>GEO 440: GIS for Urban &amp; Regional Planning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343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203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1150"/>
            <a:ext cx="85344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53225" cy="657225"/>
          </a:xfrm>
        </p:spPr>
        <p:txBody>
          <a:bodyPr/>
          <a:lstStyle/>
          <a:p>
            <a:r>
              <a:rPr lang="en-US" dirty="0"/>
              <a:t>Abu Dhabi Plan 2030</a:t>
            </a:r>
          </a:p>
        </p:txBody>
      </p:sp>
    </p:spTree>
    <p:extLst>
      <p:ext uri="{BB962C8B-B14F-4D97-AF65-F5344CB8AC3E}">
        <p14:creationId xmlns:p14="http://schemas.microsoft.com/office/powerpoint/2010/main" val="13412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763000" cy="44958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6096000"/>
            <a:ext cx="8763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linkClick r:id="rId3"/>
              </a:rPr>
              <a:t>https://gis.upc.gov.ae/PublicMapViewer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/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ar-A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53225" cy="657225"/>
          </a:xfrm>
        </p:spPr>
        <p:txBody>
          <a:bodyPr/>
          <a:lstStyle/>
          <a:p>
            <a:r>
              <a:rPr lang="en-US" dirty="0"/>
              <a:t>Abu Dhabi Plan 2030</a:t>
            </a:r>
          </a:p>
        </p:txBody>
      </p:sp>
    </p:spTree>
    <p:extLst>
      <p:ext uri="{BB962C8B-B14F-4D97-AF65-F5344CB8AC3E}">
        <p14:creationId xmlns:p14="http://schemas.microsoft.com/office/powerpoint/2010/main" val="27808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GU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869"/>
          <a:stretch/>
        </p:blipFill>
        <p:spPr bwMode="auto">
          <a:xfrm>
            <a:off x="5334000" y="4556129"/>
            <a:ext cx="3352800" cy="66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7499350" cy="381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Manuals and guidelines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175" y="3210718"/>
            <a:ext cx="2743200" cy="307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  <a:hlinkClick r:id="rId4"/>
              </a:rPr>
              <a:t>Coastal Development Guidelines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210718"/>
            <a:ext cx="3352800" cy="3079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  <a:hlinkClick r:id="rId5"/>
              </a:rPr>
              <a:t>Al Bateen Waterfront Design Guidelines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321176"/>
            <a:ext cx="2743200" cy="307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  <a:hlinkClick r:id="rId6"/>
              </a:rPr>
              <a:t>Urban Street Design Brochure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3050" y="4248154"/>
            <a:ext cx="3248025" cy="307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  <a:hlinkClick r:id="rId7"/>
              </a:rPr>
              <a:t>Urban Street Design Manual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334000"/>
            <a:ext cx="2743200" cy="307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  <a:hlinkClick r:id="rId8"/>
              </a:rPr>
              <a:t>Neighbourhood Planning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5235580"/>
            <a:ext cx="3152776" cy="307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  <a:hlinkClick r:id="rId9"/>
              </a:rPr>
              <a:t>Estidama Brand Guidelines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13" name="Picture 4" descr="GU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886" b="17425"/>
          <a:stretch/>
        </p:blipFill>
        <p:spPr bwMode="auto">
          <a:xfrm>
            <a:off x="533400" y="4695825"/>
            <a:ext cx="2743200" cy="66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GU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62" b="35037"/>
          <a:stretch/>
        </p:blipFill>
        <p:spPr bwMode="auto">
          <a:xfrm>
            <a:off x="5334000" y="3627439"/>
            <a:ext cx="3352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GU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23" b="51515"/>
          <a:stretch/>
        </p:blipFill>
        <p:spPr bwMode="auto">
          <a:xfrm>
            <a:off x="609600" y="3568701"/>
            <a:ext cx="2743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GU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69508"/>
          <a:stretch/>
        </p:blipFill>
        <p:spPr bwMode="auto">
          <a:xfrm>
            <a:off x="5334000" y="2553493"/>
            <a:ext cx="3352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GU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679"/>
          <a:stretch/>
        </p:blipFill>
        <p:spPr bwMode="auto">
          <a:xfrm>
            <a:off x="638175" y="2540792"/>
            <a:ext cx="2743200" cy="66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228600" y="381000"/>
            <a:ext cx="6753225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Abu Dhabi Plan 2030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53225" cy="657225"/>
          </a:xfrm>
        </p:spPr>
        <p:txBody>
          <a:bodyPr/>
          <a:lstStyle/>
          <a:p>
            <a:r>
              <a:rPr lang="en-US" dirty="0"/>
              <a:t>Abu Dhabi Plan 2030</a:t>
            </a:r>
          </a:p>
        </p:txBody>
      </p:sp>
    </p:spTree>
    <p:extLst>
      <p:ext uri="{BB962C8B-B14F-4D97-AF65-F5344CB8AC3E}">
        <p14:creationId xmlns:p14="http://schemas.microsoft.com/office/powerpoint/2010/main" val="2248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68679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371475" y="5602287"/>
            <a:ext cx="8696324" cy="369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8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http://www.upc.gov.ae/abu-dhabi-2030/capital-2030.aspx?lang=en-US</a:t>
            </a:r>
            <a:r>
              <a:rPr lang="en-GB" altLang="en-US" sz="18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ar-AE" altLang="en-US" sz="18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a typeface="Majalla UI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53225" cy="657225"/>
          </a:xfrm>
        </p:spPr>
        <p:txBody>
          <a:bodyPr/>
          <a:lstStyle/>
          <a:p>
            <a:r>
              <a:rPr lang="en-US" dirty="0"/>
              <a:t>Abu Dhabi Plan 2030</a:t>
            </a:r>
          </a:p>
        </p:txBody>
      </p:sp>
    </p:spTree>
    <p:extLst>
      <p:ext uri="{BB962C8B-B14F-4D97-AF65-F5344CB8AC3E}">
        <p14:creationId xmlns:p14="http://schemas.microsoft.com/office/powerpoint/2010/main" val="9230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Question</a:t>
            </a:r>
            <a:endParaRPr lang="ar-AE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 smtClean="0">
                <a:latin typeface="+mj-lt"/>
                <a:ea typeface="+mj-ea"/>
                <a:cs typeface="+mj-cs"/>
              </a:rPr>
              <a:t>What‘s </a:t>
            </a:r>
            <a:r>
              <a:rPr lang="en-US" altLang="en-US" sz="3000" dirty="0">
                <a:latin typeface="+mj-lt"/>
                <a:ea typeface="+mj-ea"/>
                <a:cs typeface="+mj-cs"/>
              </a:rPr>
              <a:t>the aim of AD 2030 plan?</a:t>
            </a:r>
          </a:p>
          <a:p>
            <a:pPr>
              <a:buFont typeface="Wingdings 2" pitchFamily="18" charset="2"/>
              <a:buNone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 </a:t>
            </a:r>
          </a:p>
          <a:p>
            <a:r>
              <a:rPr lang="en-US" altLang="en-US" sz="3000" dirty="0">
                <a:latin typeface="+mj-lt"/>
                <a:ea typeface="+mj-ea"/>
                <a:cs typeface="+mj-cs"/>
              </a:rPr>
              <a:t>Evaluate Abu Dhabi 2030 Plan?</a:t>
            </a:r>
          </a:p>
          <a:p>
            <a:endParaRPr lang="en-US" altLang="en-US" sz="3000" dirty="0">
              <a:latin typeface="+mj-lt"/>
              <a:ea typeface="+mj-ea"/>
              <a:cs typeface="+mj-cs"/>
            </a:endParaRPr>
          </a:p>
          <a:p>
            <a:r>
              <a:rPr lang="en-US" altLang="en-US" sz="2900" dirty="0">
                <a:latin typeface="+mj-lt"/>
                <a:ea typeface="+mj-ea"/>
                <a:cs typeface="+mj-cs"/>
              </a:rPr>
              <a:t>List The main points of Abu Dhabi 2030 Plan ?</a:t>
            </a:r>
            <a:endParaRPr lang="ar-AE" altLang="en-US" sz="2900" dirty="0">
              <a:latin typeface="+mj-lt"/>
              <a:ea typeface="+mj-ea"/>
              <a:cs typeface="+mj-cs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667000" y="6024563"/>
            <a:ext cx="326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http://www.upc.gov.ae/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AE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16347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eu_presentation3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UAEU_fonts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uaeu_presentation3</Template>
  <TotalTime>31</TotalTime>
  <Words>106</Words>
  <Application>Microsoft Office PowerPoint</Application>
  <PresentationFormat>On-screen Show (4:3)</PresentationFormat>
  <Paragraphs>27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uaeu_presentation3</vt:lpstr>
      <vt:lpstr>Abu Dhabi Plan 2030</vt:lpstr>
      <vt:lpstr>Abu Dhabi Plan 2030</vt:lpstr>
      <vt:lpstr>Abu Dhabi Plan 2030</vt:lpstr>
      <vt:lpstr>Manuals and guidelines</vt:lpstr>
      <vt:lpstr>Abu Dhabi Plan 2030</vt:lpstr>
      <vt:lpstr>Abu Dhabi Plan 2030</vt:lpstr>
      <vt:lpstr>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a.almarbooei</dc:creator>
  <cp:lastModifiedBy>a.almarbooei</cp:lastModifiedBy>
  <cp:revision>18</cp:revision>
  <dcterms:created xsi:type="dcterms:W3CDTF">2013-11-20T06:57:48Z</dcterms:created>
  <dcterms:modified xsi:type="dcterms:W3CDTF">2013-11-20T07:32:25Z</dcterms:modified>
</cp:coreProperties>
</file>